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3" r:id="rId1"/>
  </p:sldMasterIdLst>
  <p:notesMasterIdLst>
    <p:notesMasterId r:id="rId3"/>
  </p:notesMasterIdLst>
  <p:handoutMasterIdLst>
    <p:handoutMasterId r:id="rId4"/>
  </p:handoutMasterIdLst>
  <p:sldIdLst>
    <p:sldId id="36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505AE"/>
    <a:srgbClr val="000066"/>
    <a:srgbClr val="4B76FF"/>
    <a:srgbClr val="7396FF"/>
    <a:srgbClr val="4444FA"/>
    <a:srgbClr val="034E87"/>
    <a:srgbClr val="0466B0"/>
    <a:srgbClr val="0579CC"/>
    <a:srgbClr val="D2E2FF"/>
    <a:srgbClr val="F5DEA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6517" autoAdjust="0"/>
  </p:normalViewPr>
  <p:slideViewPr>
    <p:cSldViewPr snapToGrid="0">
      <p:cViewPr varScale="1">
        <p:scale>
          <a:sx n="115" d="100"/>
          <a:sy n="115" d="100"/>
        </p:scale>
        <p:origin x="1392" y="8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53" d="100"/>
        <a:sy n="153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8" d="100"/>
          <a:sy n="88" d="100"/>
        </p:scale>
        <p:origin x="3738" y="7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BC18F4C-BFCA-496A-A80B-CD1BC97C62C0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5B4AEC-8142-4CF7-B0FE-D518ABA88498}" type="slidenum">
              <a:rPr lang="en-US" sz="1400">
                <a:solidFill>
                  <a:srgbClr val="0000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pPr/>
              <a:t>‹#›</a:t>
            </a:fld>
            <a:endParaRPr lang="en-US" sz="1400">
              <a:solidFill>
                <a:srgbClr val="000066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Header Placeholder 1">
            <a:extLst>
              <a:ext uri="{FF2B5EF4-FFF2-40B4-BE49-F238E27FC236}">
                <a16:creationId xmlns:a16="http://schemas.microsoft.com/office/drawing/2014/main" id="{3C69C2CA-BC7E-43A7-9CBA-5B213F0DC25E}"/>
              </a:ext>
            </a:extLst>
          </p:cNvPr>
          <p:cNvSpPr txBox="1">
            <a:spLocks/>
          </p:cNvSpPr>
          <p:nvPr/>
        </p:nvSpPr>
        <p:spPr>
          <a:xfrm>
            <a:off x="1587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defPPr>
              <a:defRPr lang="en-US"/>
            </a:defPPr>
            <a:lvl1pPr marL="0" algn="l" defTabSz="457200" rtl="0" eaLnBrk="1" latinLnBrk="0" hangingPunct="1">
              <a:defRPr sz="1600" kern="1200">
                <a:solidFill>
                  <a:srgbClr val="0000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PT" dirty="0"/>
              <a:t>ESTRATÉGIA</a:t>
            </a:r>
            <a:endParaRPr lang="en-US" dirty="0"/>
          </a:p>
        </p:txBody>
      </p:sp>
      <p:sp>
        <p:nvSpPr>
          <p:cNvPr id="7" name="Date Placeholder 2">
            <a:extLst>
              <a:ext uri="{FF2B5EF4-FFF2-40B4-BE49-F238E27FC236}">
                <a16:creationId xmlns:a16="http://schemas.microsoft.com/office/drawing/2014/main" id="{3223632D-745B-4415-8F14-F2D0C1A63654}"/>
              </a:ext>
            </a:extLst>
          </p:cNvPr>
          <p:cNvSpPr txBox="1">
            <a:spLocks/>
          </p:cNvSpPr>
          <p:nvPr/>
        </p:nvSpPr>
        <p:spPr>
          <a:xfrm>
            <a:off x="388620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defPPr>
              <a:defRPr lang="en-US"/>
            </a:defPPr>
            <a:lvl1pPr marL="0" algn="r" defTabSz="457200" rtl="0" eaLnBrk="1" latinLnBrk="0" hangingPunct="1">
              <a:defRPr sz="1600" kern="1200">
                <a:solidFill>
                  <a:srgbClr val="0000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/>
              <a:t>Professor Adriano Freire</a:t>
            </a:r>
            <a:endParaRPr lang="en-US" dirty="0"/>
          </a:p>
        </p:txBody>
      </p:sp>
      <p:sp>
        <p:nvSpPr>
          <p:cNvPr id="8" name="Footer Placeholder 5">
            <a:extLst>
              <a:ext uri="{FF2B5EF4-FFF2-40B4-BE49-F238E27FC236}">
                <a16:creationId xmlns:a16="http://schemas.microsoft.com/office/drawing/2014/main" id="{C6E364DE-0D1D-4657-8B13-1924AAACDEEC}"/>
              </a:ext>
            </a:extLst>
          </p:cNvPr>
          <p:cNvSpPr txBox="1">
            <a:spLocks/>
          </p:cNvSpPr>
          <p:nvPr/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defPPr>
              <a:defRPr lang="en-US"/>
            </a:defPPr>
            <a:lvl1pPr marL="0" algn="l" defTabSz="457200" rtl="0" eaLnBrk="1" latinLnBrk="0" hangingPunct="1">
              <a:defRPr sz="1400" kern="1200">
                <a:solidFill>
                  <a:srgbClr val="0000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PT" dirty="0"/>
              <a:t>© Adriano Freire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3139948"/>
      </p:ext>
    </p:extLst>
  </p:cSld>
  <p:clrMap bg1="lt1" tx1="dk1" bg2="lt2" tx2="dk2" accent1="accent1" accent2="accent2" accent3="accent3" accent4="accent4" accent5="accent5" accent6="accent6" hlink="hlink" folHlink="folHlink"/>
  <p:hf sldNum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489857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174171" y="3703864"/>
            <a:ext cx="6509658" cy="521074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endParaRPr lang="en-US" dirty="0"/>
          </a:p>
        </p:txBody>
      </p:sp>
      <p:sp>
        <p:nvSpPr>
          <p:cNvPr id="10" name="Header Placeholder 1">
            <a:extLst>
              <a:ext uri="{FF2B5EF4-FFF2-40B4-BE49-F238E27FC236}">
                <a16:creationId xmlns:a16="http://schemas.microsoft.com/office/drawing/2014/main" id="{914B177C-AE8D-4C6E-8C36-5E856C41D4D3}"/>
              </a:ext>
            </a:extLst>
          </p:cNvPr>
          <p:cNvSpPr txBox="1">
            <a:spLocks/>
          </p:cNvSpPr>
          <p:nvPr/>
        </p:nvSpPr>
        <p:spPr>
          <a:xfrm>
            <a:off x="1587" y="0"/>
            <a:ext cx="2001384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defPPr>
              <a:defRPr lang="en-US"/>
            </a:defPPr>
            <a:lvl1pPr marL="0" algn="l" defTabSz="457200" rtl="0" eaLnBrk="1" latinLnBrk="0" hangingPunct="1">
              <a:defRPr sz="1600" kern="1200">
                <a:solidFill>
                  <a:srgbClr val="0000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Prof. Adriano Freire</a:t>
            </a:r>
          </a:p>
        </p:txBody>
      </p:sp>
      <p:sp>
        <p:nvSpPr>
          <p:cNvPr id="11" name="Date Placeholder 2">
            <a:extLst>
              <a:ext uri="{FF2B5EF4-FFF2-40B4-BE49-F238E27FC236}">
                <a16:creationId xmlns:a16="http://schemas.microsoft.com/office/drawing/2014/main" id="{579785C1-1193-44AF-A210-CD02DB6B290E}"/>
              </a:ext>
            </a:extLst>
          </p:cNvPr>
          <p:cNvSpPr txBox="1">
            <a:spLocks/>
          </p:cNvSpPr>
          <p:nvPr/>
        </p:nvSpPr>
        <p:spPr>
          <a:xfrm>
            <a:off x="388620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defPPr>
              <a:defRPr lang="en-US"/>
            </a:defPPr>
            <a:lvl1pPr marL="0" algn="r" defTabSz="457200" rtl="0" eaLnBrk="1" latinLnBrk="0" hangingPunct="1">
              <a:defRPr sz="1600" kern="1200">
                <a:solidFill>
                  <a:srgbClr val="0000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PT" dirty="0"/>
              <a:t>ESTRATÉGIA 2020</a:t>
            </a:r>
            <a:endParaRPr lang="en-US" dirty="0"/>
          </a:p>
        </p:txBody>
      </p:sp>
      <p:sp>
        <p:nvSpPr>
          <p:cNvPr id="12" name="Footer Placeholder 5">
            <a:extLst>
              <a:ext uri="{FF2B5EF4-FFF2-40B4-BE49-F238E27FC236}">
                <a16:creationId xmlns:a16="http://schemas.microsoft.com/office/drawing/2014/main" id="{EAEC4CFA-E8CB-4824-BC05-FA14DB52EBC4}"/>
              </a:ext>
            </a:extLst>
          </p:cNvPr>
          <p:cNvSpPr txBox="1">
            <a:spLocks/>
          </p:cNvSpPr>
          <p:nvPr/>
        </p:nvSpPr>
        <p:spPr>
          <a:xfrm rot="16200000">
            <a:off x="5142707" y="71993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defPPr>
              <a:defRPr lang="en-US"/>
            </a:defPPr>
            <a:lvl1pPr marL="0" algn="l" defTabSz="457200" rtl="0" eaLnBrk="1" latinLnBrk="0" hangingPunct="1">
              <a:defRPr sz="1400" kern="1200">
                <a:solidFill>
                  <a:srgbClr val="0000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PT" dirty="0"/>
              <a:t>© Adriano Freire 2020</a:t>
            </a:r>
            <a:endParaRPr lang="en-US" dirty="0"/>
          </a:p>
        </p:txBody>
      </p:sp>
      <p:sp>
        <p:nvSpPr>
          <p:cNvPr id="15" name="Slide Number Placeholder 14">
            <a:extLst>
              <a:ext uri="{FF2B5EF4-FFF2-40B4-BE49-F238E27FC236}">
                <a16:creationId xmlns:a16="http://schemas.microsoft.com/office/drawing/2014/main" id="{5F9C8BAA-E550-4E62-B7BE-D21246036AB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6226626" y="8685213"/>
            <a:ext cx="653146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lang="en-US" sz="1400" smtClean="0">
                <a:solidFill>
                  <a:srgbClr val="0000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fld id="{D5222068-5877-4B64-BC93-7CC784556E7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825519"/>
      </p:ext>
    </p:extLst>
  </p:cSld>
  <p:clrMap bg1="lt1" tx1="dk1" bg2="lt2" tx2="dk2" accent1="accent1" accent2="accent2" accent3="accent3" accent4="accent4" accent5="accent5" accent6="accent6" hlink="hlink" folHlink="folHlink"/>
  <p:hf sldNum="0" ftr="0" dt="0"/>
  <p:notesStyle>
    <a:lvl1pPr marL="109728" indent="-109728" algn="l" defTabSz="914400" rtl="0" eaLnBrk="1" latinLnBrk="0" hangingPunct="1">
      <a:spcBef>
        <a:spcPts val="600"/>
      </a:spcBef>
      <a:buFont typeface="Arial" panose="020B0604020202020204" pitchFamily="34" charset="0"/>
      <a:buChar char="•"/>
      <a:defRPr sz="1400" kern="1200">
        <a:solidFill>
          <a:srgbClr val="000066"/>
        </a:solidFill>
        <a:latin typeface="Tahoma" panose="020B0604030504040204" pitchFamily="34" charset="0"/>
        <a:ea typeface="Tahoma" panose="020B0604030504040204" pitchFamily="34" charset="0"/>
        <a:cs typeface="Tahoma" panose="020B0604030504040204" pitchFamily="34" charset="0"/>
      </a:defRPr>
    </a:lvl1pPr>
    <a:lvl2pPr marL="403225" indent="-174625" algn="l" defTabSz="914400" rtl="0" eaLnBrk="1" latinLnBrk="0" hangingPunct="1">
      <a:buFont typeface="Wingdings" panose="05000000000000000000" pitchFamily="2" charset="2"/>
      <a:buChar char="Ø"/>
      <a:defRPr sz="1400" kern="1200">
        <a:solidFill>
          <a:srgbClr val="000066"/>
        </a:solidFill>
        <a:latin typeface="Tahoma" panose="020B0604030504040204" pitchFamily="34" charset="0"/>
        <a:ea typeface="Tahoma" panose="020B0604030504040204" pitchFamily="34" charset="0"/>
        <a:cs typeface="Tahoma" panose="020B0604030504040204" pitchFamily="34" charset="0"/>
      </a:defRPr>
    </a:lvl2pPr>
    <a:lvl3pPr marL="914400" algn="l" defTabSz="914400" rtl="0" eaLnBrk="1" latinLnBrk="0" hangingPunct="1">
      <a:defRPr sz="1400" kern="1200">
        <a:solidFill>
          <a:srgbClr val="000066"/>
        </a:solidFill>
        <a:latin typeface="Tahoma" panose="020B0604030504040204" pitchFamily="34" charset="0"/>
        <a:ea typeface="Tahoma" panose="020B0604030504040204" pitchFamily="34" charset="0"/>
        <a:cs typeface="Tahoma" panose="020B0604030504040204" pitchFamily="34" charset="0"/>
      </a:defRPr>
    </a:lvl3pPr>
    <a:lvl4pPr marL="1371600" algn="l" defTabSz="914400" rtl="0" eaLnBrk="1" latinLnBrk="0" hangingPunct="1">
      <a:defRPr sz="1400" kern="1200">
        <a:solidFill>
          <a:srgbClr val="000066"/>
        </a:solidFill>
        <a:latin typeface="Tahoma" panose="020B0604030504040204" pitchFamily="34" charset="0"/>
        <a:ea typeface="Tahoma" panose="020B0604030504040204" pitchFamily="34" charset="0"/>
        <a:cs typeface="Tahoma" panose="020B0604030504040204" pitchFamily="34" charset="0"/>
      </a:defRPr>
    </a:lvl4pPr>
    <a:lvl5pPr marL="1828800" algn="l" defTabSz="914400" rtl="0" eaLnBrk="1" latinLnBrk="0" hangingPunct="1">
      <a:defRPr sz="1400" kern="1200">
        <a:solidFill>
          <a:srgbClr val="000066"/>
        </a:solidFill>
        <a:latin typeface="Tahoma" panose="020B0604030504040204" pitchFamily="34" charset="0"/>
        <a:ea typeface="Tahoma" panose="020B0604030504040204" pitchFamily="34" charset="0"/>
        <a:cs typeface="Tahoma" panose="020B0604030504040204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490538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 vert="horz" lIns="91440" tIns="45720" rIns="91440" bIns="45720" rtlCol="0"/>
          <a:lstStyle/>
          <a:p>
            <a:pPr marL="0" indent="0">
              <a:buNone/>
            </a:pPr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2307886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EA40CC-62A8-4666-B2BE-5D82F00629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63FAA8-ED0E-4253-B3C3-6DB46282C8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2pPr marL="568325" indent="-338138">
              <a:defRPr lang="en-US" sz="2000" kern="1200" dirty="0" smtClean="0">
                <a:solidFill>
                  <a:srgbClr val="0000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marL="568325" lvl="1" indent="-338138" algn="l" defTabSz="914400" rtl="0" eaLnBrk="1" latinLnBrk="0" hangingPunct="1">
              <a:lnSpc>
                <a:spcPct val="100000"/>
              </a:lnSpc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en-US" dirty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26005005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DF88788-2196-4D61-B9E0-6F77FDD263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4682" y="304492"/>
            <a:ext cx="7886700" cy="66460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F1C7F80-4119-4D63-86B2-1B88F39DDD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90483" y="1212141"/>
            <a:ext cx="7886700" cy="95440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marL="568325" lvl="1" indent="-338138" algn="l" defTabSz="914400" rtl="0" eaLnBrk="1" latinLnBrk="0" hangingPunct="1">
              <a:lnSpc>
                <a:spcPct val="100000"/>
              </a:lnSpc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en-US" dirty="0"/>
              <a:t>Second level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3B4D9AE-220D-49F4-99B1-28A94D8D268C}"/>
              </a:ext>
            </a:extLst>
          </p:cNvPr>
          <p:cNvCxnSpPr>
            <a:cxnSpLocks/>
          </p:cNvCxnSpPr>
          <p:nvPr userDrawn="1"/>
        </p:nvCxnSpPr>
        <p:spPr>
          <a:xfrm>
            <a:off x="1202724" y="977335"/>
            <a:ext cx="7312625" cy="0"/>
          </a:xfrm>
          <a:prstGeom prst="line">
            <a:avLst/>
          </a:prstGeom>
          <a:ln w="19050">
            <a:solidFill>
              <a:srgbClr val="0000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D834212B-8A5E-475F-AB73-B132FEC80118}"/>
              </a:ext>
            </a:extLst>
          </p:cNvPr>
          <p:cNvSpPr txBox="1">
            <a:spLocks/>
          </p:cNvSpPr>
          <p:nvPr userDrawn="1"/>
        </p:nvSpPr>
        <p:spPr>
          <a:xfrm rot="16200000">
            <a:off x="7622790" y="5042290"/>
            <a:ext cx="27926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rgbClr val="0000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pt-PT" sz="1600" dirty="0"/>
              <a:t>© Adriano Freire 2020</a:t>
            </a:r>
            <a:endParaRPr lang="en-US" sz="1600" dirty="0"/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40736525-8B03-4F17-BCB6-D3E820ED55F7}"/>
              </a:ext>
            </a:extLst>
          </p:cNvPr>
          <p:cNvSpPr txBox="1">
            <a:spLocks/>
          </p:cNvSpPr>
          <p:nvPr userDrawn="1"/>
        </p:nvSpPr>
        <p:spPr>
          <a:xfrm>
            <a:off x="4885038" y="6534064"/>
            <a:ext cx="43083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600" kern="1200">
                <a:solidFill>
                  <a:srgbClr val="0000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PT" dirty="0"/>
              <a:t>Prof. Adriano Freire - ESTRATÉGIA 2020</a:t>
            </a: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D039910-A704-489F-B794-E64DD4A7E478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51058" cy="8961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35356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5" r:id="rId1"/>
  </p:sldLayoutIdLst>
  <p:hf sldNum="0"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rgbClr val="000066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rgbClr val="000066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1pPr>
      <a:lvl2pPr marL="568325" indent="-338138" algn="l" defTabSz="914400" rtl="0" eaLnBrk="1" latinLnBrk="0" hangingPunct="1">
        <a:lnSpc>
          <a:spcPct val="100000"/>
        </a:lnSpc>
        <a:spcBef>
          <a:spcPts val="500"/>
        </a:spcBef>
        <a:buFont typeface="Wingdings" panose="05000000000000000000" pitchFamily="2" charset="2"/>
        <a:buChar char="Ø"/>
        <a:defRPr lang="en-US" sz="2000" kern="1200" dirty="0" smtClean="0">
          <a:solidFill>
            <a:srgbClr val="000066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800" kern="1200">
          <a:solidFill>
            <a:srgbClr val="000066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800" kern="1200">
          <a:solidFill>
            <a:srgbClr val="000066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800" kern="1200">
          <a:solidFill>
            <a:srgbClr val="000066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A05FBC-9B35-4453-AE07-7D87A7F7D0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PT" dirty="0"/>
              <a:t>Evolução da Cadeia de Valor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3AFFAB-B27E-49FE-82D7-C1A0834BE5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0484" y="1212141"/>
            <a:ext cx="7795099" cy="1213007"/>
          </a:xfrm>
        </p:spPr>
        <p:txBody>
          <a:bodyPr/>
          <a:lstStyle/>
          <a:p>
            <a:r>
              <a:rPr lang="pt-PT" dirty="0"/>
              <a:t>As cadeias de valor evoluem em sintonia com as mudanças em curso nas indústrias. </a:t>
            </a:r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87D9AE32-22B4-49A1-9C12-68604F5D6B44}"/>
              </a:ext>
            </a:extLst>
          </p:cNvPr>
          <p:cNvSpPr/>
          <p:nvPr/>
        </p:nvSpPr>
        <p:spPr>
          <a:xfrm>
            <a:off x="-9938" y="6493366"/>
            <a:ext cx="1739347" cy="374572"/>
          </a:xfrm>
          <a:custGeom>
            <a:avLst/>
            <a:gdLst>
              <a:gd name="connsiteX0" fmla="*/ 0 w 2258293"/>
              <a:gd name="connsiteY0" fmla="*/ 0 h 374572"/>
              <a:gd name="connsiteX1" fmla="*/ 1862053 w 2258293"/>
              <a:gd name="connsiteY1" fmla="*/ 0 h 374572"/>
              <a:gd name="connsiteX2" fmla="*/ 2060173 w 2258293"/>
              <a:gd name="connsiteY2" fmla="*/ 0 h 374572"/>
              <a:gd name="connsiteX3" fmla="*/ 2258293 w 2258293"/>
              <a:gd name="connsiteY3" fmla="*/ 187286 h 374572"/>
              <a:gd name="connsiteX4" fmla="*/ 2060173 w 2258293"/>
              <a:gd name="connsiteY4" fmla="*/ 374572 h 374572"/>
              <a:gd name="connsiteX5" fmla="*/ 1862053 w 2258293"/>
              <a:gd name="connsiteY5" fmla="*/ 374571 h 374572"/>
              <a:gd name="connsiteX6" fmla="*/ 0 w 2258293"/>
              <a:gd name="connsiteY6" fmla="*/ 374571 h 3745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258293" h="374572">
                <a:moveTo>
                  <a:pt x="0" y="0"/>
                </a:moveTo>
                <a:lnTo>
                  <a:pt x="1862053" y="0"/>
                </a:lnTo>
                <a:lnTo>
                  <a:pt x="2060173" y="0"/>
                </a:lnTo>
                <a:cubicBezTo>
                  <a:pt x="2169592" y="0"/>
                  <a:pt x="2258293" y="83851"/>
                  <a:pt x="2258293" y="187286"/>
                </a:cubicBezTo>
                <a:cubicBezTo>
                  <a:pt x="2258293" y="290721"/>
                  <a:pt x="2169592" y="374572"/>
                  <a:pt x="2060173" y="374572"/>
                </a:cubicBezTo>
                <a:lnTo>
                  <a:pt x="1862053" y="374571"/>
                </a:lnTo>
                <a:lnTo>
                  <a:pt x="0" y="374571"/>
                </a:lnTo>
                <a:close/>
              </a:path>
            </a:pathLst>
          </a:custGeom>
          <a:solidFill>
            <a:srgbClr val="000066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r>
              <a:rPr lang="pt-PT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Livro: Págs. 88-9</a:t>
            </a:r>
          </a:p>
        </p:txBody>
      </p:sp>
      <p:sp>
        <p:nvSpPr>
          <p:cNvPr id="5" name="Chevron 32">
            <a:extLst>
              <a:ext uri="{FF2B5EF4-FFF2-40B4-BE49-F238E27FC236}">
                <a16:creationId xmlns:a16="http://schemas.microsoft.com/office/drawing/2014/main" id="{54A92C61-69DA-40FD-BB72-F21D073B2786}"/>
              </a:ext>
            </a:extLst>
          </p:cNvPr>
          <p:cNvSpPr/>
          <p:nvPr/>
        </p:nvSpPr>
        <p:spPr bwMode="auto">
          <a:xfrm>
            <a:off x="6876532" y="4371048"/>
            <a:ext cx="1221211" cy="1978707"/>
          </a:xfrm>
          <a:prstGeom prst="chevron">
            <a:avLst>
              <a:gd name="adj" fmla="val 24191"/>
            </a:avLst>
          </a:prstGeom>
          <a:solidFill>
            <a:srgbClr val="0000F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pt-PT" sz="1100" u="sng" dirty="0">
                <a:solidFill>
                  <a:srgbClr val="F8F8F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Clientes</a:t>
            </a:r>
          </a:p>
          <a:p>
            <a:pPr algn="ctr"/>
            <a:r>
              <a:rPr lang="pt-PT" sz="1100" dirty="0">
                <a:solidFill>
                  <a:srgbClr val="F8F8F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Particulares</a:t>
            </a:r>
            <a:endParaRPr lang="pt-PT" sz="800" dirty="0">
              <a:solidFill>
                <a:srgbClr val="F8F8F8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endParaRPr lang="pt-PT" sz="800" dirty="0">
              <a:solidFill>
                <a:srgbClr val="F8F8F8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endParaRPr lang="pt-PT" sz="800" dirty="0">
              <a:solidFill>
                <a:srgbClr val="F8F8F8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endParaRPr lang="pt-PT" sz="1100" dirty="0">
              <a:solidFill>
                <a:srgbClr val="F8F8F8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r>
              <a:rPr lang="pt-PT" sz="1100" dirty="0">
                <a:solidFill>
                  <a:srgbClr val="F8F8F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</a:t>
            </a:r>
          </a:p>
          <a:p>
            <a:pPr algn="ctr"/>
            <a:r>
              <a:rPr lang="pt-PT" sz="1100" dirty="0">
                <a:solidFill>
                  <a:srgbClr val="F8F8F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empresas</a:t>
            </a:r>
          </a:p>
          <a:p>
            <a:pPr algn="ctr"/>
            <a:endParaRPr lang="pt-PT" sz="200" dirty="0">
              <a:solidFill>
                <a:srgbClr val="F8F8F8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Chevron 12">
            <a:extLst>
              <a:ext uri="{FF2B5EF4-FFF2-40B4-BE49-F238E27FC236}">
                <a16:creationId xmlns:a16="http://schemas.microsoft.com/office/drawing/2014/main" id="{96C0C964-2816-4C6A-8F52-CD0CC0759A1F}"/>
              </a:ext>
            </a:extLst>
          </p:cNvPr>
          <p:cNvSpPr/>
          <p:nvPr/>
        </p:nvSpPr>
        <p:spPr bwMode="auto">
          <a:xfrm>
            <a:off x="7784601" y="4270130"/>
            <a:ext cx="1239352" cy="2192391"/>
          </a:xfrm>
          <a:prstGeom prst="chevron">
            <a:avLst>
              <a:gd name="adj" fmla="val 26374"/>
            </a:avLst>
          </a:prstGeom>
          <a:solidFill>
            <a:srgbClr val="000066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pt-PT" sz="11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</a:t>
            </a:r>
            <a:r>
              <a:rPr lang="pt-PT" sz="1100" u="sng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Viajantes</a:t>
            </a:r>
          </a:p>
          <a:p>
            <a:pPr algn="ctr"/>
            <a:r>
              <a:rPr lang="pt-PT" sz="11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Viajantes</a:t>
            </a:r>
          </a:p>
          <a:p>
            <a:pPr algn="ctr"/>
            <a:r>
              <a:rPr lang="pt-PT" sz="11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de lazer e </a:t>
            </a:r>
          </a:p>
          <a:p>
            <a:pPr algn="ctr"/>
            <a:r>
              <a:rPr lang="pt-PT" sz="11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negócios</a:t>
            </a:r>
          </a:p>
        </p:txBody>
      </p:sp>
      <p:sp>
        <p:nvSpPr>
          <p:cNvPr id="7" name="Pentágono 48">
            <a:extLst>
              <a:ext uri="{FF2B5EF4-FFF2-40B4-BE49-F238E27FC236}">
                <a16:creationId xmlns:a16="http://schemas.microsoft.com/office/drawing/2014/main" id="{2BB46C13-11A2-4DF0-88D7-D332C805DC28}"/>
              </a:ext>
            </a:extLst>
          </p:cNvPr>
          <p:cNvSpPr/>
          <p:nvPr/>
        </p:nvSpPr>
        <p:spPr bwMode="auto">
          <a:xfrm>
            <a:off x="18436" y="2846923"/>
            <a:ext cx="1740876" cy="526616"/>
          </a:xfrm>
          <a:prstGeom prst="homePlate">
            <a:avLst/>
          </a:prstGeom>
          <a:solidFill>
            <a:srgbClr val="00669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pt-PT" sz="14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Cadeia de Valor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pt-PT" sz="14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Intermediada</a:t>
            </a:r>
            <a:endParaRPr kumimoji="0" lang="pt-PT" sz="1400" i="0" u="none" strike="noStrike" cap="none" normalizeH="0" baseline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" name="Pentágono 49">
            <a:extLst>
              <a:ext uri="{FF2B5EF4-FFF2-40B4-BE49-F238E27FC236}">
                <a16:creationId xmlns:a16="http://schemas.microsoft.com/office/drawing/2014/main" id="{0221C8D0-F3C1-45DE-A9B2-9049306D36FC}"/>
              </a:ext>
            </a:extLst>
          </p:cNvPr>
          <p:cNvSpPr/>
          <p:nvPr/>
        </p:nvSpPr>
        <p:spPr bwMode="auto">
          <a:xfrm>
            <a:off x="18436" y="5100502"/>
            <a:ext cx="1740876" cy="526616"/>
          </a:xfrm>
          <a:prstGeom prst="homePlate">
            <a:avLst/>
          </a:prstGeom>
          <a:solidFill>
            <a:srgbClr val="000066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pt-PT" sz="14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Cadeia de Valor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PT" sz="1400" i="0" u="none" strike="noStrike" cap="none" normalizeH="0" baseline="0" dirty="0" err="1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Desintermediada</a:t>
            </a:r>
            <a:endParaRPr kumimoji="0" lang="pt-PT" sz="1400" i="0" u="none" strike="noStrike" cap="none" normalizeH="0" baseline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9" name="Seta curvada à direita 47">
            <a:extLst>
              <a:ext uri="{FF2B5EF4-FFF2-40B4-BE49-F238E27FC236}">
                <a16:creationId xmlns:a16="http://schemas.microsoft.com/office/drawing/2014/main" id="{0FA57E07-F2DA-4F0D-B773-48DD2556FB68}"/>
              </a:ext>
            </a:extLst>
          </p:cNvPr>
          <p:cNvSpPr/>
          <p:nvPr/>
        </p:nvSpPr>
        <p:spPr>
          <a:xfrm>
            <a:off x="765017" y="3414594"/>
            <a:ext cx="792088" cy="1703366"/>
          </a:xfrm>
          <a:prstGeom prst="curvedRightArrow">
            <a:avLst/>
          </a:prstGeom>
          <a:gradFill>
            <a:gsLst>
              <a:gs pos="0">
                <a:srgbClr val="006691"/>
              </a:gs>
              <a:gs pos="100000">
                <a:srgbClr val="000066"/>
              </a:gs>
            </a:gsLst>
            <a:lin ang="5400000" scaled="0"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0" name="Chevron 31">
            <a:extLst>
              <a:ext uri="{FF2B5EF4-FFF2-40B4-BE49-F238E27FC236}">
                <a16:creationId xmlns:a16="http://schemas.microsoft.com/office/drawing/2014/main" id="{C48839AB-454A-4F83-8B39-72DF9FDEA295}"/>
              </a:ext>
            </a:extLst>
          </p:cNvPr>
          <p:cNvSpPr/>
          <p:nvPr/>
        </p:nvSpPr>
        <p:spPr bwMode="auto">
          <a:xfrm>
            <a:off x="5370052" y="2021965"/>
            <a:ext cx="1766968" cy="2178000"/>
          </a:xfrm>
          <a:prstGeom prst="chevron">
            <a:avLst>
              <a:gd name="adj" fmla="val 19885"/>
            </a:avLst>
          </a:prstGeom>
          <a:solidFill>
            <a:srgbClr val="006695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r>
              <a:rPr lang="pt-PT" sz="1100" dirty="0">
                <a:solidFill>
                  <a:srgbClr val="F8F8F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</a:t>
            </a:r>
            <a:r>
              <a:rPr lang="pt-PT" sz="1100" u="sng" dirty="0">
                <a:solidFill>
                  <a:srgbClr val="F8F8F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Intermediários</a:t>
            </a:r>
          </a:p>
          <a:p>
            <a:pPr algn="ctr"/>
            <a:r>
              <a:rPr lang="pt-PT" sz="1100" dirty="0">
                <a:solidFill>
                  <a:srgbClr val="F8F8F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  Operadores turísticos,    </a:t>
            </a:r>
          </a:p>
          <a:p>
            <a:pPr algn="ctr"/>
            <a:r>
              <a:rPr lang="pt-PT" sz="1100" dirty="0">
                <a:solidFill>
                  <a:srgbClr val="F8F8F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 firmas de eventos e</a:t>
            </a:r>
          </a:p>
          <a:p>
            <a:pPr algn="ctr"/>
            <a:r>
              <a:rPr lang="pt-PT" sz="1100" dirty="0">
                <a:solidFill>
                  <a:srgbClr val="F8F8F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  agências de viagens</a:t>
            </a:r>
          </a:p>
          <a:p>
            <a:pPr algn="ctr"/>
            <a:r>
              <a:rPr lang="pt-PT" sz="1100" dirty="0">
                <a:solidFill>
                  <a:srgbClr val="F8F8F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de lazer e negócios</a:t>
            </a:r>
          </a:p>
          <a:p>
            <a:pPr algn="ctr"/>
            <a:r>
              <a:rPr lang="pt-PT" sz="1100" dirty="0">
                <a:solidFill>
                  <a:srgbClr val="F8F8F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(físicas e </a:t>
            </a:r>
            <a:r>
              <a:rPr lang="pt-PT" sz="1100" i="1" dirty="0">
                <a:solidFill>
                  <a:srgbClr val="F8F8F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online</a:t>
            </a:r>
            <a:r>
              <a:rPr lang="pt-PT" sz="1100" dirty="0">
                <a:solidFill>
                  <a:srgbClr val="F8F8F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    </a:t>
            </a:r>
            <a:endParaRPr lang="pt-PT" sz="1400" dirty="0">
              <a:solidFill>
                <a:srgbClr val="F8F8F8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1" name="Chevron 32">
            <a:extLst>
              <a:ext uri="{FF2B5EF4-FFF2-40B4-BE49-F238E27FC236}">
                <a16:creationId xmlns:a16="http://schemas.microsoft.com/office/drawing/2014/main" id="{8096C699-5E97-4FBB-91C6-5784A70ACAAD}"/>
              </a:ext>
            </a:extLst>
          </p:cNvPr>
          <p:cNvSpPr/>
          <p:nvPr/>
        </p:nvSpPr>
        <p:spPr bwMode="auto">
          <a:xfrm>
            <a:off x="6803258" y="2025443"/>
            <a:ext cx="1301192" cy="2187838"/>
          </a:xfrm>
          <a:prstGeom prst="chevron">
            <a:avLst>
              <a:gd name="adj" fmla="val 27677"/>
            </a:avLst>
          </a:prstGeom>
          <a:solidFill>
            <a:srgbClr val="0000F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pt-PT" sz="1100" dirty="0">
                <a:solidFill>
                  <a:srgbClr val="F8F8F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</a:t>
            </a:r>
            <a:r>
              <a:rPr lang="pt-PT" sz="1100" u="sng" dirty="0">
                <a:solidFill>
                  <a:srgbClr val="F8F8F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Clientes</a:t>
            </a:r>
          </a:p>
          <a:p>
            <a:pPr algn="ctr"/>
            <a:r>
              <a:rPr lang="pt-PT" sz="1100" dirty="0">
                <a:solidFill>
                  <a:srgbClr val="F8F8F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 Particulares</a:t>
            </a:r>
          </a:p>
          <a:p>
            <a:pPr algn="ctr"/>
            <a:r>
              <a:rPr lang="pt-PT" sz="800" dirty="0">
                <a:solidFill>
                  <a:srgbClr val="F8F8F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</a:t>
            </a:r>
            <a:r>
              <a:rPr lang="pt-PT" sz="1100" dirty="0">
                <a:solidFill>
                  <a:srgbClr val="F8F8F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</a:t>
            </a:r>
          </a:p>
          <a:p>
            <a:pPr algn="ctr"/>
            <a:r>
              <a:rPr lang="pt-PT" sz="1100" dirty="0">
                <a:solidFill>
                  <a:srgbClr val="F8F8F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empresas</a:t>
            </a:r>
          </a:p>
          <a:p>
            <a:pPr algn="ctr"/>
            <a:endParaRPr lang="pt-PT" sz="200" dirty="0">
              <a:solidFill>
                <a:srgbClr val="F8F8F8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2" name="Chevron 12">
            <a:extLst>
              <a:ext uri="{FF2B5EF4-FFF2-40B4-BE49-F238E27FC236}">
                <a16:creationId xmlns:a16="http://schemas.microsoft.com/office/drawing/2014/main" id="{17C97CC4-2490-4CC3-A313-013AD7318416}"/>
              </a:ext>
            </a:extLst>
          </p:cNvPr>
          <p:cNvSpPr/>
          <p:nvPr/>
        </p:nvSpPr>
        <p:spPr bwMode="auto">
          <a:xfrm>
            <a:off x="7753293" y="2029090"/>
            <a:ext cx="1270659" cy="2192391"/>
          </a:xfrm>
          <a:prstGeom prst="chevron">
            <a:avLst>
              <a:gd name="adj" fmla="val 28066"/>
            </a:avLst>
          </a:prstGeom>
          <a:solidFill>
            <a:srgbClr val="000066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pt-PT" sz="11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</a:t>
            </a:r>
            <a:r>
              <a:rPr lang="pt-PT" sz="1100" u="sng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Viajantes</a:t>
            </a:r>
          </a:p>
          <a:p>
            <a:pPr algn="ctr"/>
            <a:r>
              <a:rPr lang="pt-PT" sz="11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Viajantes</a:t>
            </a:r>
          </a:p>
          <a:p>
            <a:pPr algn="ctr"/>
            <a:r>
              <a:rPr lang="pt-PT" sz="11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de lazer e </a:t>
            </a:r>
          </a:p>
          <a:p>
            <a:pPr algn="ctr"/>
            <a:r>
              <a:rPr lang="pt-PT" sz="11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negócios</a:t>
            </a:r>
          </a:p>
        </p:txBody>
      </p:sp>
      <p:sp>
        <p:nvSpPr>
          <p:cNvPr id="13" name="Freeform 30">
            <a:extLst>
              <a:ext uri="{FF2B5EF4-FFF2-40B4-BE49-F238E27FC236}">
                <a16:creationId xmlns:a16="http://schemas.microsoft.com/office/drawing/2014/main" id="{E7ADDACC-0451-4A60-83EC-C6AFF6B1C144}"/>
              </a:ext>
            </a:extLst>
          </p:cNvPr>
          <p:cNvSpPr/>
          <p:nvPr/>
        </p:nvSpPr>
        <p:spPr>
          <a:xfrm flipH="1">
            <a:off x="1485097" y="2024467"/>
            <a:ext cx="3931317" cy="723237"/>
          </a:xfrm>
          <a:custGeom>
            <a:avLst/>
            <a:gdLst>
              <a:gd name="connsiteX0" fmla="*/ 0 w 2351482"/>
              <a:gd name="connsiteY0" fmla="*/ 725476 h 725476"/>
              <a:gd name="connsiteX1" fmla="*/ 153438 w 2351482"/>
              <a:gd name="connsiteY1" fmla="*/ 0 h 725476"/>
              <a:gd name="connsiteX2" fmla="*/ 2351482 w 2351482"/>
              <a:gd name="connsiteY2" fmla="*/ 0 h 725476"/>
              <a:gd name="connsiteX3" fmla="*/ 2198044 w 2351482"/>
              <a:gd name="connsiteY3" fmla="*/ 725476 h 725476"/>
              <a:gd name="connsiteX4" fmla="*/ 0 w 2351482"/>
              <a:gd name="connsiteY4" fmla="*/ 725476 h 725476"/>
              <a:gd name="connsiteX0" fmla="*/ 0 w 2398525"/>
              <a:gd name="connsiteY0" fmla="*/ 731356 h 731356"/>
              <a:gd name="connsiteX1" fmla="*/ 153438 w 2398525"/>
              <a:gd name="connsiteY1" fmla="*/ 5880 h 731356"/>
              <a:gd name="connsiteX2" fmla="*/ 2398525 w 2398525"/>
              <a:gd name="connsiteY2" fmla="*/ 0 h 731356"/>
              <a:gd name="connsiteX3" fmla="*/ 2198044 w 2398525"/>
              <a:gd name="connsiteY3" fmla="*/ 731356 h 731356"/>
              <a:gd name="connsiteX4" fmla="*/ 0 w 2398525"/>
              <a:gd name="connsiteY4" fmla="*/ 731356 h 731356"/>
              <a:gd name="connsiteX0" fmla="*/ 0 w 2398525"/>
              <a:gd name="connsiteY0" fmla="*/ 731356 h 734204"/>
              <a:gd name="connsiteX1" fmla="*/ 153438 w 2398525"/>
              <a:gd name="connsiteY1" fmla="*/ 5880 h 734204"/>
              <a:gd name="connsiteX2" fmla="*/ 2398525 w 2398525"/>
              <a:gd name="connsiteY2" fmla="*/ 0 h 734204"/>
              <a:gd name="connsiteX3" fmla="*/ 2226530 w 2398525"/>
              <a:gd name="connsiteY3" fmla="*/ 734204 h 734204"/>
              <a:gd name="connsiteX4" fmla="*/ 0 w 2398525"/>
              <a:gd name="connsiteY4" fmla="*/ 731356 h 734204"/>
              <a:gd name="connsiteX0" fmla="*/ 0 w 2392828"/>
              <a:gd name="connsiteY0" fmla="*/ 725659 h 728507"/>
              <a:gd name="connsiteX1" fmla="*/ 153438 w 2392828"/>
              <a:gd name="connsiteY1" fmla="*/ 183 h 728507"/>
              <a:gd name="connsiteX2" fmla="*/ 2392828 w 2392828"/>
              <a:gd name="connsiteY2" fmla="*/ 0 h 728507"/>
              <a:gd name="connsiteX3" fmla="*/ 2226530 w 2392828"/>
              <a:gd name="connsiteY3" fmla="*/ 728507 h 728507"/>
              <a:gd name="connsiteX4" fmla="*/ 0 w 2392828"/>
              <a:gd name="connsiteY4" fmla="*/ 725659 h 728507"/>
              <a:gd name="connsiteX0" fmla="*/ 835284 w 3228112"/>
              <a:gd name="connsiteY0" fmla="*/ 725659 h 728507"/>
              <a:gd name="connsiteX1" fmla="*/ 0 w 3228112"/>
              <a:gd name="connsiteY1" fmla="*/ 1187 h 728507"/>
              <a:gd name="connsiteX2" fmla="*/ 3228112 w 3228112"/>
              <a:gd name="connsiteY2" fmla="*/ 0 h 728507"/>
              <a:gd name="connsiteX3" fmla="*/ 3061814 w 3228112"/>
              <a:gd name="connsiteY3" fmla="*/ 728507 h 728507"/>
              <a:gd name="connsiteX4" fmla="*/ 835284 w 3228112"/>
              <a:gd name="connsiteY4" fmla="*/ 725659 h 728507"/>
              <a:gd name="connsiteX0" fmla="*/ 835284 w 3228112"/>
              <a:gd name="connsiteY0" fmla="*/ 725659 h 728507"/>
              <a:gd name="connsiteX1" fmla="*/ 485897 w 3228112"/>
              <a:gd name="connsiteY1" fmla="*/ 426221 h 728507"/>
              <a:gd name="connsiteX2" fmla="*/ 0 w 3228112"/>
              <a:gd name="connsiteY2" fmla="*/ 1187 h 728507"/>
              <a:gd name="connsiteX3" fmla="*/ 3228112 w 3228112"/>
              <a:gd name="connsiteY3" fmla="*/ 0 h 728507"/>
              <a:gd name="connsiteX4" fmla="*/ 3061814 w 3228112"/>
              <a:gd name="connsiteY4" fmla="*/ 728507 h 728507"/>
              <a:gd name="connsiteX5" fmla="*/ 835284 w 3228112"/>
              <a:gd name="connsiteY5" fmla="*/ 725659 h 728507"/>
              <a:gd name="connsiteX0" fmla="*/ 835284 w 3228112"/>
              <a:gd name="connsiteY0" fmla="*/ 725659 h 728507"/>
              <a:gd name="connsiteX1" fmla="*/ 939907 w 3228112"/>
              <a:gd name="connsiteY1" fmla="*/ 196126 h 728507"/>
              <a:gd name="connsiteX2" fmla="*/ 0 w 3228112"/>
              <a:gd name="connsiteY2" fmla="*/ 1187 h 728507"/>
              <a:gd name="connsiteX3" fmla="*/ 3228112 w 3228112"/>
              <a:gd name="connsiteY3" fmla="*/ 0 h 728507"/>
              <a:gd name="connsiteX4" fmla="*/ 3061814 w 3228112"/>
              <a:gd name="connsiteY4" fmla="*/ 728507 h 728507"/>
              <a:gd name="connsiteX5" fmla="*/ 835284 w 3228112"/>
              <a:gd name="connsiteY5" fmla="*/ 725659 h 728507"/>
              <a:gd name="connsiteX0" fmla="*/ 835284 w 3228112"/>
              <a:gd name="connsiteY0" fmla="*/ 725659 h 728507"/>
              <a:gd name="connsiteX1" fmla="*/ 939907 w 3228112"/>
              <a:gd name="connsiteY1" fmla="*/ 196126 h 728507"/>
              <a:gd name="connsiteX2" fmla="*/ 441219 w 3228112"/>
              <a:gd name="connsiteY2" fmla="*/ 98134 h 728507"/>
              <a:gd name="connsiteX3" fmla="*/ 0 w 3228112"/>
              <a:gd name="connsiteY3" fmla="*/ 1187 h 728507"/>
              <a:gd name="connsiteX4" fmla="*/ 3228112 w 3228112"/>
              <a:gd name="connsiteY4" fmla="*/ 0 h 728507"/>
              <a:gd name="connsiteX5" fmla="*/ 3061814 w 3228112"/>
              <a:gd name="connsiteY5" fmla="*/ 728507 h 728507"/>
              <a:gd name="connsiteX6" fmla="*/ 835284 w 3228112"/>
              <a:gd name="connsiteY6" fmla="*/ 725659 h 728507"/>
              <a:gd name="connsiteX0" fmla="*/ 863772 w 3256600"/>
              <a:gd name="connsiteY0" fmla="*/ 725659 h 728507"/>
              <a:gd name="connsiteX1" fmla="*/ 968395 w 3256600"/>
              <a:gd name="connsiteY1" fmla="*/ 196126 h 728507"/>
              <a:gd name="connsiteX2" fmla="*/ 0 w 3256600"/>
              <a:gd name="connsiteY2" fmla="*/ 190096 h 728507"/>
              <a:gd name="connsiteX3" fmla="*/ 28488 w 3256600"/>
              <a:gd name="connsiteY3" fmla="*/ 1187 h 728507"/>
              <a:gd name="connsiteX4" fmla="*/ 3256600 w 3256600"/>
              <a:gd name="connsiteY4" fmla="*/ 0 h 728507"/>
              <a:gd name="connsiteX5" fmla="*/ 3090302 w 3256600"/>
              <a:gd name="connsiteY5" fmla="*/ 728507 h 728507"/>
              <a:gd name="connsiteX6" fmla="*/ 863772 w 3256600"/>
              <a:gd name="connsiteY6" fmla="*/ 725659 h 728507"/>
              <a:gd name="connsiteX0" fmla="*/ 866564 w 3259392"/>
              <a:gd name="connsiteY0" fmla="*/ 725659 h 728507"/>
              <a:gd name="connsiteX1" fmla="*/ 971187 w 3259392"/>
              <a:gd name="connsiteY1" fmla="*/ 196126 h 728507"/>
              <a:gd name="connsiteX2" fmla="*/ 0 w 3259392"/>
              <a:gd name="connsiteY2" fmla="*/ 198845 h 728507"/>
              <a:gd name="connsiteX3" fmla="*/ 31280 w 3259392"/>
              <a:gd name="connsiteY3" fmla="*/ 1187 h 728507"/>
              <a:gd name="connsiteX4" fmla="*/ 3259392 w 3259392"/>
              <a:gd name="connsiteY4" fmla="*/ 0 h 728507"/>
              <a:gd name="connsiteX5" fmla="*/ 3093094 w 3259392"/>
              <a:gd name="connsiteY5" fmla="*/ 728507 h 728507"/>
              <a:gd name="connsiteX6" fmla="*/ 866564 w 3259392"/>
              <a:gd name="connsiteY6" fmla="*/ 725659 h 728507"/>
              <a:gd name="connsiteX0" fmla="*/ 866564 w 3259392"/>
              <a:gd name="connsiteY0" fmla="*/ 725659 h 728507"/>
              <a:gd name="connsiteX1" fmla="*/ 989165 w 3259392"/>
              <a:gd name="connsiteY1" fmla="*/ 196126 h 728507"/>
              <a:gd name="connsiteX2" fmla="*/ 0 w 3259392"/>
              <a:gd name="connsiteY2" fmla="*/ 198845 h 728507"/>
              <a:gd name="connsiteX3" fmla="*/ 31280 w 3259392"/>
              <a:gd name="connsiteY3" fmla="*/ 1187 h 728507"/>
              <a:gd name="connsiteX4" fmla="*/ 3259392 w 3259392"/>
              <a:gd name="connsiteY4" fmla="*/ 0 h 728507"/>
              <a:gd name="connsiteX5" fmla="*/ 3093094 w 3259392"/>
              <a:gd name="connsiteY5" fmla="*/ 728507 h 728507"/>
              <a:gd name="connsiteX6" fmla="*/ 866564 w 3259392"/>
              <a:gd name="connsiteY6" fmla="*/ 725659 h 728507"/>
              <a:gd name="connsiteX0" fmla="*/ 877351 w 3259392"/>
              <a:gd name="connsiteY0" fmla="*/ 714393 h 728507"/>
              <a:gd name="connsiteX1" fmla="*/ 989165 w 3259392"/>
              <a:gd name="connsiteY1" fmla="*/ 196126 h 728507"/>
              <a:gd name="connsiteX2" fmla="*/ 0 w 3259392"/>
              <a:gd name="connsiteY2" fmla="*/ 198845 h 728507"/>
              <a:gd name="connsiteX3" fmla="*/ 31280 w 3259392"/>
              <a:gd name="connsiteY3" fmla="*/ 1187 h 728507"/>
              <a:gd name="connsiteX4" fmla="*/ 3259392 w 3259392"/>
              <a:gd name="connsiteY4" fmla="*/ 0 h 728507"/>
              <a:gd name="connsiteX5" fmla="*/ 3093094 w 3259392"/>
              <a:gd name="connsiteY5" fmla="*/ 728507 h 728507"/>
              <a:gd name="connsiteX6" fmla="*/ 877351 w 3259392"/>
              <a:gd name="connsiteY6" fmla="*/ 714393 h 728507"/>
              <a:gd name="connsiteX0" fmla="*/ 877351 w 3259392"/>
              <a:gd name="connsiteY0" fmla="*/ 714393 h 728507"/>
              <a:gd name="connsiteX1" fmla="*/ 989165 w 3259392"/>
              <a:gd name="connsiteY1" fmla="*/ 196126 h 728507"/>
              <a:gd name="connsiteX2" fmla="*/ 0 w 3259392"/>
              <a:gd name="connsiteY2" fmla="*/ 198845 h 728507"/>
              <a:gd name="connsiteX3" fmla="*/ 31280 w 3259392"/>
              <a:gd name="connsiteY3" fmla="*/ 1187 h 728507"/>
              <a:gd name="connsiteX4" fmla="*/ 3259392 w 3259392"/>
              <a:gd name="connsiteY4" fmla="*/ 0 h 728507"/>
              <a:gd name="connsiteX5" fmla="*/ 3093094 w 3259392"/>
              <a:gd name="connsiteY5" fmla="*/ 728507 h 728507"/>
              <a:gd name="connsiteX6" fmla="*/ 877351 w 3259392"/>
              <a:gd name="connsiteY6" fmla="*/ 714393 h 728507"/>
              <a:gd name="connsiteX0" fmla="*/ 877351 w 3259392"/>
              <a:gd name="connsiteY0" fmla="*/ 714393 h 728507"/>
              <a:gd name="connsiteX1" fmla="*/ 989165 w 3259392"/>
              <a:gd name="connsiteY1" fmla="*/ 196126 h 728507"/>
              <a:gd name="connsiteX2" fmla="*/ 0 w 3259392"/>
              <a:gd name="connsiteY2" fmla="*/ 198845 h 728507"/>
              <a:gd name="connsiteX3" fmla="*/ 42067 w 3259392"/>
              <a:gd name="connsiteY3" fmla="*/ 1187 h 728507"/>
              <a:gd name="connsiteX4" fmla="*/ 3259392 w 3259392"/>
              <a:gd name="connsiteY4" fmla="*/ 0 h 728507"/>
              <a:gd name="connsiteX5" fmla="*/ 3093094 w 3259392"/>
              <a:gd name="connsiteY5" fmla="*/ 728507 h 728507"/>
              <a:gd name="connsiteX6" fmla="*/ 877351 w 3259392"/>
              <a:gd name="connsiteY6" fmla="*/ 714393 h 728507"/>
              <a:gd name="connsiteX0" fmla="*/ 877351 w 3259392"/>
              <a:gd name="connsiteY0" fmla="*/ 714393 h 728507"/>
              <a:gd name="connsiteX1" fmla="*/ 989165 w 3259392"/>
              <a:gd name="connsiteY1" fmla="*/ 196126 h 728507"/>
              <a:gd name="connsiteX2" fmla="*/ 0 w 3259392"/>
              <a:gd name="connsiteY2" fmla="*/ 198845 h 728507"/>
              <a:gd name="connsiteX3" fmla="*/ 49258 w 3259392"/>
              <a:gd name="connsiteY3" fmla="*/ 1187 h 728507"/>
              <a:gd name="connsiteX4" fmla="*/ 3259392 w 3259392"/>
              <a:gd name="connsiteY4" fmla="*/ 0 h 728507"/>
              <a:gd name="connsiteX5" fmla="*/ 3093094 w 3259392"/>
              <a:gd name="connsiteY5" fmla="*/ 728507 h 728507"/>
              <a:gd name="connsiteX6" fmla="*/ 877351 w 3259392"/>
              <a:gd name="connsiteY6" fmla="*/ 714393 h 728507"/>
              <a:gd name="connsiteX0" fmla="*/ 877351 w 3259392"/>
              <a:gd name="connsiteY0" fmla="*/ 714393 h 728507"/>
              <a:gd name="connsiteX1" fmla="*/ 989165 w 3259392"/>
              <a:gd name="connsiteY1" fmla="*/ 196126 h 728507"/>
              <a:gd name="connsiteX2" fmla="*/ 0 w 3259392"/>
              <a:gd name="connsiteY2" fmla="*/ 198845 h 728507"/>
              <a:gd name="connsiteX3" fmla="*/ 60045 w 3259392"/>
              <a:gd name="connsiteY3" fmla="*/ 1187 h 728507"/>
              <a:gd name="connsiteX4" fmla="*/ 3259392 w 3259392"/>
              <a:gd name="connsiteY4" fmla="*/ 0 h 728507"/>
              <a:gd name="connsiteX5" fmla="*/ 3093094 w 3259392"/>
              <a:gd name="connsiteY5" fmla="*/ 728507 h 728507"/>
              <a:gd name="connsiteX6" fmla="*/ 877351 w 3259392"/>
              <a:gd name="connsiteY6" fmla="*/ 714393 h 728507"/>
              <a:gd name="connsiteX0" fmla="*/ 877351 w 3259392"/>
              <a:gd name="connsiteY0" fmla="*/ 718838 h 732952"/>
              <a:gd name="connsiteX1" fmla="*/ 989165 w 3259392"/>
              <a:gd name="connsiteY1" fmla="*/ 200571 h 732952"/>
              <a:gd name="connsiteX2" fmla="*/ 0 w 3259392"/>
              <a:gd name="connsiteY2" fmla="*/ 203290 h 732952"/>
              <a:gd name="connsiteX3" fmla="*/ 49258 w 3259392"/>
              <a:gd name="connsiteY3" fmla="*/ 0 h 732952"/>
              <a:gd name="connsiteX4" fmla="*/ 3259392 w 3259392"/>
              <a:gd name="connsiteY4" fmla="*/ 4445 h 732952"/>
              <a:gd name="connsiteX5" fmla="*/ 3093094 w 3259392"/>
              <a:gd name="connsiteY5" fmla="*/ 732952 h 732952"/>
              <a:gd name="connsiteX6" fmla="*/ 877351 w 3259392"/>
              <a:gd name="connsiteY6" fmla="*/ 718838 h 732952"/>
              <a:gd name="connsiteX0" fmla="*/ 873756 w 3255797"/>
              <a:gd name="connsiteY0" fmla="*/ 718838 h 732952"/>
              <a:gd name="connsiteX1" fmla="*/ 985570 w 3255797"/>
              <a:gd name="connsiteY1" fmla="*/ 200571 h 732952"/>
              <a:gd name="connsiteX2" fmla="*/ 0 w 3255797"/>
              <a:gd name="connsiteY2" fmla="*/ 186391 h 732952"/>
              <a:gd name="connsiteX3" fmla="*/ 45663 w 3255797"/>
              <a:gd name="connsiteY3" fmla="*/ 0 h 732952"/>
              <a:gd name="connsiteX4" fmla="*/ 3255797 w 3255797"/>
              <a:gd name="connsiteY4" fmla="*/ 4445 h 732952"/>
              <a:gd name="connsiteX5" fmla="*/ 3089499 w 3255797"/>
              <a:gd name="connsiteY5" fmla="*/ 732952 h 732952"/>
              <a:gd name="connsiteX6" fmla="*/ 873756 w 3255797"/>
              <a:gd name="connsiteY6" fmla="*/ 718838 h 732952"/>
              <a:gd name="connsiteX0" fmla="*/ 862969 w 3245010"/>
              <a:gd name="connsiteY0" fmla="*/ 718838 h 732952"/>
              <a:gd name="connsiteX1" fmla="*/ 974783 w 3245010"/>
              <a:gd name="connsiteY1" fmla="*/ 200571 h 732952"/>
              <a:gd name="connsiteX2" fmla="*/ 0 w 3245010"/>
              <a:gd name="connsiteY2" fmla="*/ 197657 h 732952"/>
              <a:gd name="connsiteX3" fmla="*/ 34876 w 3245010"/>
              <a:gd name="connsiteY3" fmla="*/ 0 h 732952"/>
              <a:gd name="connsiteX4" fmla="*/ 3245010 w 3245010"/>
              <a:gd name="connsiteY4" fmla="*/ 4445 h 732952"/>
              <a:gd name="connsiteX5" fmla="*/ 3078712 w 3245010"/>
              <a:gd name="connsiteY5" fmla="*/ 732952 h 732952"/>
              <a:gd name="connsiteX6" fmla="*/ 862969 w 3245010"/>
              <a:gd name="connsiteY6" fmla="*/ 718838 h 732952"/>
              <a:gd name="connsiteX0" fmla="*/ 862969 w 3245010"/>
              <a:gd name="connsiteY0" fmla="*/ 718838 h 732952"/>
              <a:gd name="connsiteX1" fmla="*/ 965334 w 3245010"/>
              <a:gd name="connsiteY1" fmla="*/ 200571 h 732952"/>
              <a:gd name="connsiteX2" fmla="*/ 0 w 3245010"/>
              <a:gd name="connsiteY2" fmla="*/ 197657 h 732952"/>
              <a:gd name="connsiteX3" fmla="*/ 34876 w 3245010"/>
              <a:gd name="connsiteY3" fmla="*/ 0 h 732952"/>
              <a:gd name="connsiteX4" fmla="*/ 3245010 w 3245010"/>
              <a:gd name="connsiteY4" fmla="*/ 4445 h 732952"/>
              <a:gd name="connsiteX5" fmla="*/ 3078712 w 3245010"/>
              <a:gd name="connsiteY5" fmla="*/ 732952 h 732952"/>
              <a:gd name="connsiteX6" fmla="*/ 862969 w 3245010"/>
              <a:gd name="connsiteY6" fmla="*/ 718838 h 732952"/>
              <a:gd name="connsiteX0" fmla="*/ 856670 w 3245010"/>
              <a:gd name="connsiteY0" fmla="*/ 723771 h 732952"/>
              <a:gd name="connsiteX1" fmla="*/ 965334 w 3245010"/>
              <a:gd name="connsiteY1" fmla="*/ 200571 h 732952"/>
              <a:gd name="connsiteX2" fmla="*/ 0 w 3245010"/>
              <a:gd name="connsiteY2" fmla="*/ 197657 h 732952"/>
              <a:gd name="connsiteX3" fmla="*/ 34876 w 3245010"/>
              <a:gd name="connsiteY3" fmla="*/ 0 h 732952"/>
              <a:gd name="connsiteX4" fmla="*/ 3245010 w 3245010"/>
              <a:gd name="connsiteY4" fmla="*/ 4445 h 732952"/>
              <a:gd name="connsiteX5" fmla="*/ 3078712 w 3245010"/>
              <a:gd name="connsiteY5" fmla="*/ 732952 h 732952"/>
              <a:gd name="connsiteX6" fmla="*/ 856670 w 3245010"/>
              <a:gd name="connsiteY6" fmla="*/ 723771 h 732952"/>
              <a:gd name="connsiteX0" fmla="*/ 853520 w 3245010"/>
              <a:gd name="connsiteY0" fmla="*/ 718838 h 732952"/>
              <a:gd name="connsiteX1" fmla="*/ 965334 w 3245010"/>
              <a:gd name="connsiteY1" fmla="*/ 200571 h 732952"/>
              <a:gd name="connsiteX2" fmla="*/ 0 w 3245010"/>
              <a:gd name="connsiteY2" fmla="*/ 197657 h 732952"/>
              <a:gd name="connsiteX3" fmla="*/ 34876 w 3245010"/>
              <a:gd name="connsiteY3" fmla="*/ 0 h 732952"/>
              <a:gd name="connsiteX4" fmla="*/ 3245010 w 3245010"/>
              <a:gd name="connsiteY4" fmla="*/ 4445 h 732952"/>
              <a:gd name="connsiteX5" fmla="*/ 3078712 w 3245010"/>
              <a:gd name="connsiteY5" fmla="*/ 732952 h 732952"/>
              <a:gd name="connsiteX6" fmla="*/ 853520 w 3245010"/>
              <a:gd name="connsiteY6" fmla="*/ 718838 h 732952"/>
              <a:gd name="connsiteX0" fmla="*/ 853520 w 3245010"/>
              <a:gd name="connsiteY0" fmla="*/ 718838 h 738638"/>
              <a:gd name="connsiteX1" fmla="*/ 965334 w 3245010"/>
              <a:gd name="connsiteY1" fmla="*/ 200571 h 738638"/>
              <a:gd name="connsiteX2" fmla="*/ 0 w 3245010"/>
              <a:gd name="connsiteY2" fmla="*/ 197657 h 738638"/>
              <a:gd name="connsiteX3" fmla="*/ 34876 w 3245010"/>
              <a:gd name="connsiteY3" fmla="*/ 0 h 738638"/>
              <a:gd name="connsiteX4" fmla="*/ 3245010 w 3245010"/>
              <a:gd name="connsiteY4" fmla="*/ 4445 h 738638"/>
              <a:gd name="connsiteX5" fmla="*/ 3092135 w 3245010"/>
              <a:gd name="connsiteY5" fmla="*/ 738638 h 738638"/>
              <a:gd name="connsiteX6" fmla="*/ 853520 w 3245010"/>
              <a:gd name="connsiteY6" fmla="*/ 718838 h 738638"/>
              <a:gd name="connsiteX0" fmla="*/ 840097 w 3245010"/>
              <a:gd name="connsiteY0" fmla="*/ 730211 h 738638"/>
              <a:gd name="connsiteX1" fmla="*/ 965334 w 3245010"/>
              <a:gd name="connsiteY1" fmla="*/ 200571 h 738638"/>
              <a:gd name="connsiteX2" fmla="*/ 0 w 3245010"/>
              <a:gd name="connsiteY2" fmla="*/ 197657 h 738638"/>
              <a:gd name="connsiteX3" fmla="*/ 34876 w 3245010"/>
              <a:gd name="connsiteY3" fmla="*/ 0 h 738638"/>
              <a:gd name="connsiteX4" fmla="*/ 3245010 w 3245010"/>
              <a:gd name="connsiteY4" fmla="*/ 4445 h 738638"/>
              <a:gd name="connsiteX5" fmla="*/ 3092135 w 3245010"/>
              <a:gd name="connsiteY5" fmla="*/ 738638 h 738638"/>
              <a:gd name="connsiteX6" fmla="*/ 840097 w 3245010"/>
              <a:gd name="connsiteY6" fmla="*/ 730211 h 738638"/>
              <a:gd name="connsiteX0" fmla="*/ 853519 w 3245010"/>
              <a:gd name="connsiteY0" fmla="*/ 735897 h 738638"/>
              <a:gd name="connsiteX1" fmla="*/ 965334 w 3245010"/>
              <a:gd name="connsiteY1" fmla="*/ 200571 h 738638"/>
              <a:gd name="connsiteX2" fmla="*/ 0 w 3245010"/>
              <a:gd name="connsiteY2" fmla="*/ 197657 h 738638"/>
              <a:gd name="connsiteX3" fmla="*/ 34876 w 3245010"/>
              <a:gd name="connsiteY3" fmla="*/ 0 h 738638"/>
              <a:gd name="connsiteX4" fmla="*/ 3245010 w 3245010"/>
              <a:gd name="connsiteY4" fmla="*/ 4445 h 738638"/>
              <a:gd name="connsiteX5" fmla="*/ 3092135 w 3245010"/>
              <a:gd name="connsiteY5" fmla="*/ 738638 h 738638"/>
              <a:gd name="connsiteX6" fmla="*/ 853519 w 3245010"/>
              <a:gd name="connsiteY6" fmla="*/ 735897 h 738638"/>
              <a:gd name="connsiteX0" fmla="*/ 840097 w 3245010"/>
              <a:gd name="connsiteY0" fmla="*/ 730211 h 738638"/>
              <a:gd name="connsiteX1" fmla="*/ 965334 w 3245010"/>
              <a:gd name="connsiteY1" fmla="*/ 200571 h 738638"/>
              <a:gd name="connsiteX2" fmla="*/ 0 w 3245010"/>
              <a:gd name="connsiteY2" fmla="*/ 197657 h 738638"/>
              <a:gd name="connsiteX3" fmla="*/ 34876 w 3245010"/>
              <a:gd name="connsiteY3" fmla="*/ 0 h 738638"/>
              <a:gd name="connsiteX4" fmla="*/ 3245010 w 3245010"/>
              <a:gd name="connsiteY4" fmla="*/ 4445 h 738638"/>
              <a:gd name="connsiteX5" fmla="*/ 3092135 w 3245010"/>
              <a:gd name="connsiteY5" fmla="*/ 738638 h 738638"/>
              <a:gd name="connsiteX6" fmla="*/ 840097 w 3245010"/>
              <a:gd name="connsiteY6" fmla="*/ 730211 h 738638"/>
              <a:gd name="connsiteX0" fmla="*/ 1871638 w 4276551"/>
              <a:gd name="connsiteY0" fmla="*/ 725766 h 734193"/>
              <a:gd name="connsiteX1" fmla="*/ 1996875 w 4276551"/>
              <a:gd name="connsiteY1" fmla="*/ 196126 h 734193"/>
              <a:gd name="connsiteX2" fmla="*/ 1031541 w 4276551"/>
              <a:gd name="connsiteY2" fmla="*/ 193212 h 734193"/>
              <a:gd name="connsiteX3" fmla="*/ 0 w 4276551"/>
              <a:gd name="connsiteY3" fmla="*/ 8203 h 734193"/>
              <a:gd name="connsiteX4" fmla="*/ 4276551 w 4276551"/>
              <a:gd name="connsiteY4" fmla="*/ 0 h 734193"/>
              <a:gd name="connsiteX5" fmla="*/ 4123676 w 4276551"/>
              <a:gd name="connsiteY5" fmla="*/ 734193 h 734193"/>
              <a:gd name="connsiteX6" fmla="*/ 1871638 w 4276551"/>
              <a:gd name="connsiteY6" fmla="*/ 725766 h 734193"/>
              <a:gd name="connsiteX0" fmla="*/ 1926005 w 4330918"/>
              <a:gd name="connsiteY0" fmla="*/ 725766 h 734193"/>
              <a:gd name="connsiteX1" fmla="*/ 2051242 w 4330918"/>
              <a:gd name="connsiteY1" fmla="*/ 196126 h 734193"/>
              <a:gd name="connsiteX2" fmla="*/ 0 w 4330918"/>
              <a:gd name="connsiteY2" fmla="*/ 182466 h 734193"/>
              <a:gd name="connsiteX3" fmla="*/ 54367 w 4330918"/>
              <a:gd name="connsiteY3" fmla="*/ 8203 h 734193"/>
              <a:gd name="connsiteX4" fmla="*/ 4330918 w 4330918"/>
              <a:gd name="connsiteY4" fmla="*/ 0 h 734193"/>
              <a:gd name="connsiteX5" fmla="*/ 4178043 w 4330918"/>
              <a:gd name="connsiteY5" fmla="*/ 734193 h 734193"/>
              <a:gd name="connsiteX6" fmla="*/ 1926005 w 4330918"/>
              <a:gd name="connsiteY6" fmla="*/ 725766 h 734193"/>
              <a:gd name="connsiteX0" fmla="*/ 1926005 w 4330918"/>
              <a:gd name="connsiteY0" fmla="*/ 725766 h 734193"/>
              <a:gd name="connsiteX1" fmla="*/ 2051242 w 4330918"/>
              <a:gd name="connsiteY1" fmla="*/ 196126 h 734193"/>
              <a:gd name="connsiteX2" fmla="*/ 0 w 4330918"/>
              <a:gd name="connsiteY2" fmla="*/ 182466 h 734193"/>
              <a:gd name="connsiteX3" fmla="*/ 50469 w 4330918"/>
              <a:gd name="connsiteY3" fmla="*/ 8203 h 734193"/>
              <a:gd name="connsiteX4" fmla="*/ 4330918 w 4330918"/>
              <a:gd name="connsiteY4" fmla="*/ 0 h 734193"/>
              <a:gd name="connsiteX5" fmla="*/ 4178043 w 4330918"/>
              <a:gd name="connsiteY5" fmla="*/ 734193 h 734193"/>
              <a:gd name="connsiteX6" fmla="*/ 1926005 w 4330918"/>
              <a:gd name="connsiteY6" fmla="*/ 725766 h 734193"/>
              <a:gd name="connsiteX0" fmla="*/ 1926005 w 4330918"/>
              <a:gd name="connsiteY0" fmla="*/ 725766 h 734193"/>
              <a:gd name="connsiteX1" fmla="*/ 2051242 w 4330918"/>
              <a:gd name="connsiteY1" fmla="*/ 196126 h 734193"/>
              <a:gd name="connsiteX2" fmla="*/ 0 w 4330918"/>
              <a:gd name="connsiteY2" fmla="*/ 182466 h 734193"/>
              <a:gd name="connsiteX3" fmla="*/ 38774 w 4330918"/>
              <a:gd name="connsiteY3" fmla="*/ 3249 h 734193"/>
              <a:gd name="connsiteX4" fmla="*/ 4330918 w 4330918"/>
              <a:gd name="connsiteY4" fmla="*/ 0 h 734193"/>
              <a:gd name="connsiteX5" fmla="*/ 4178043 w 4330918"/>
              <a:gd name="connsiteY5" fmla="*/ 734193 h 734193"/>
              <a:gd name="connsiteX6" fmla="*/ 1926005 w 4330918"/>
              <a:gd name="connsiteY6" fmla="*/ 725766 h 734193"/>
              <a:gd name="connsiteX0" fmla="*/ 1926005 w 4330918"/>
              <a:gd name="connsiteY0" fmla="*/ 725766 h 734193"/>
              <a:gd name="connsiteX1" fmla="*/ 2051242 w 4330918"/>
              <a:gd name="connsiteY1" fmla="*/ 196126 h 734193"/>
              <a:gd name="connsiteX2" fmla="*/ 0 w 4330918"/>
              <a:gd name="connsiteY2" fmla="*/ 182466 h 734193"/>
              <a:gd name="connsiteX3" fmla="*/ 50469 w 4330918"/>
              <a:gd name="connsiteY3" fmla="*/ 8202 h 734193"/>
              <a:gd name="connsiteX4" fmla="*/ 4330918 w 4330918"/>
              <a:gd name="connsiteY4" fmla="*/ 0 h 734193"/>
              <a:gd name="connsiteX5" fmla="*/ 4178043 w 4330918"/>
              <a:gd name="connsiteY5" fmla="*/ 734193 h 734193"/>
              <a:gd name="connsiteX6" fmla="*/ 1926005 w 4330918"/>
              <a:gd name="connsiteY6" fmla="*/ 725766 h 734193"/>
              <a:gd name="connsiteX0" fmla="*/ 1918208 w 4323121"/>
              <a:gd name="connsiteY0" fmla="*/ 725766 h 734193"/>
              <a:gd name="connsiteX1" fmla="*/ 2043445 w 4323121"/>
              <a:gd name="connsiteY1" fmla="*/ 196126 h 734193"/>
              <a:gd name="connsiteX2" fmla="*/ 0 w 4323121"/>
              <a:gd name="connsiteY2" fmla="*/ 192374 h 734193"/>
              <a:gd name="connsiteX3" fmla="*/ 42672 w 4323121"/>
              <a:gd name="connsiteY3" fmla="*/ 8202 h 734193"/>
              <a:gd name="connsiteX4" fmla="*/ 4323121 w 4323121"/>
              <a:gd name="connsiteY4" fmla="*/ 0 h 734193"/>
              <a:gd name="connsiteX5" fmla="*/ 4170246 w 4323121"/>
              <a:gd name="connsiteY5" fmla="*/ 734193 h 734193"/>
              <a:gd name="connsiteX6" fmla="*/ 1918208 w 4323121"/>
              <a:gd name="connsiteY6" fmla="*/ 725766 h 734193"/>
              <a:gd name="connsiteX0" fmla="*/ 1918208 w 4323121"/>
              <a:gd name="connsiteY0" fmla="*/ 725766 h 734193"/>
              <a:gd name="connsiteX1" fmla="*/ 2043445 w 4323121"/>
              <a:gd name="connsiteY1" fmla="*/ 196126 h 734193"/>
              <a:gd name="connsiteX2" fmla="*/ 0 w 4323121"/>
              <a:gd name="connsiteY2" fmla="*/ 192374 h 734193"/>
              <a:gd name="connsiteX3" fmla="*/ 46571 w 4323121"/>
              <a:gd name="connsiteY3" fmla="*/ 3247 h 734193"/>
              <a:gd name="connsiteX4" fmla="*/ 4323121 w 4323121"/>
              <a:gd name="connsiteY4" fmla="*/ 0 h 734193"/>
              <a:gd name="connsiteX5" fmla="*/ 4170246 w 4323121"/>
              <a:gd name="connsiteY5" fmla="*/ 734193 h 734193"/>
              <a:gd name="connsiteX6" fmla="*/ 1918208 w 4323121"/>
              <a:gd name="connsiteY6" fmla="*/ 725766 h 734193"/>
              <a:gd name="connsiteX0" fmla="*/ 1918208 w 4323121"/>
              <a:gd name="connsiteY0" fmla="*/ 725766 h 734193"/>
              <a:gd name="connsiteX1" fmla="*/ 2043445 w 4323121"/>
              <a:gd name="connsiteY1" fmla="*/ 196126 h 734193"/>
              <a:gd name="connsiteX2" fmla="*/ 0 w 4323121"/>
              <a:gd name="connsiteY2" fmla="*/ 192374 h 734193"/>
              <a:gd name="connsiteX3" fmla="*/ 18373 w 4323121"/>
              <a:gd name="connsiteY3" fmla="*/ 91574 h 734193"/>
              <a:gd name="connsiteX4" fmla="*/ 46571 w 4323121"/>
              <a:gd name="connsiteY4" fmla="*/ 3247 h 734193"/>
              <a:gd name="connsiteX5" fmla="*/ 4323121 w 4323121"/>
              <a:gd name="connsiteY5" fmla="*/ 0 h 734193"/>
              <a:gd name="connsiteX6" fmla="*/ 4170246 w 4323121"/>
              <a:gd name="connsiteY6" fmla="*/ 734193 h 734193"/>
              <a:gd name="connsiteX7" fmla="*/ 1918208 w 4323121"/>
              <a:gd name="connsiteY7" fmla="*/ 725766 h 734193"/>
              <a:gd name="connsiteX0" fmla="*/ 2358162 w 4763075"/>
              <a:gd name="connsiteY0" fmla="*/ 725766 h 734193"/>
              <a:gd name="connsiteX1" fmla="*/ 2483399 w 4763075"/>
              <a:gd name="connsiteY1" fmla="*/ 196126 h 734193"/>
              <a:gd name="connsiteX2" fmla="*/ 439954 w 4763075"/>
              <a:gd name="connsiteY2" fmla="*/ 192374 h 734193"/>
              <a:gd name="connsiteX3" fmla="*/ 0 w 4763075"/>
              <a:gd name="connsiteY3" fmla="*/ 11664 h 734193"/>
              <a:gd name="connsiteX4" fmla="*/ 486525 w 4763075"/>
              <a:gd name="connsiteY4" fmla="*/ 3247 h 734193"/>
              <a:gd name="connsiteX5" fmla="*/ 4763075 w 4763075"/>
              <a:gd name="connsiteY5" fmla="*/ 0 h 734193"/>
              <a:gd name="connsiteX6" fmla="*/ 4610200 w 4763075"/>
              <a:gd name="connsiteY6" fmla="*/ 734193 h 734193"/>
              <a:gd name="connsiteX7" fmla="*/ 2358162 w 4763075"/>
              <a:gd name="connsiteY7" fmla="*/ 725766 h 734193"/>
              <a:gd name="connsiteX0" fmla="*/ 2622281 w 5027194"/>
              <a:gd name="connsiteY0" fmla="*/ 725766 h 734193"/>
              <a:gd name="connsiteX1" fmla="*/ 2747518 w 5027194"/>
              <a:gd name="connsiteY1" fmla="*/ 196126 h 734193"/>
              <a:gd name="connsiteX2" fmla="*/ 704073 w 5027194"/>
              <a:gd name="connsiteY2" fmla="*/ 192374 h 734193"/>
              <a:gd name="connsiteX3" fmla="*/ 0 w 5027194"/>
              <a:gd name="connsiteY3" fmla="*/ 71955 h 734193"/>
              <a:gd name="connsiteX4" fmla="*/ 750644 w 5027194"/>
              <a:gd name="connsiteY4" fmla="*/ 3247 h 734193"/>
              <a:gd name="connsiteX5" fmla="*/ 5027194 w 5027194"/>
              <a:gd name="connsiteY5" fmla="*/ 0 h 734193"/>
              <a:gd name="connsiteX6" fmla="*/ 4874319 w 5027194"/>
              <a:gd name="connsiteY6" fmla="*/ 734193 h 734193"/>
              <a:gd name="connsiteX7" fmla="*/ 2622281 w 5027194"/>
              <a:gd name="connsiteY7" fmla="*/ 725766 h 734193"/>
              <a:gd name="connsiteX0" fmla="*/ 2622281 w 5027194"/>
              <a:gd name="connsiteY0" fmla="*/ 726442 h 734869"/>
              <a:gd name="connsiteX1" fmla="*/ 2747518 w 5027194"/>
              <a:gd name="connsiteY1" fmla="*/ 196802 h 734869"/>
              <a:gd name="connsiteX2" fmla="*/ 704073 w 5027194"/>
              <a:gd name="connsiteY2" fmla="*/ 193050 h 734869"/>
              <a:gd name="connsiteX3" fmla="*/ 0 w 5027194"/>
              <a:gd name="connsiteY3" fmla="*/ 72631 h 734869"/>
              <a:gd name="connsiteX4" fmla="*/ 25110 w 5027194"/>
              <a:gd name="connsiteY4" fmla="*/ 0 h 734869"/>
              <a:gd name="connsiteX5" fmla="*/ 5027194 w 5027194"/>
              <a:gd name="connsiteY5" fmla="*/ 676 h 734869"/>
              <a:gd name="connsiteX6" fmla="*/ 4874319 w 5027194"/>
              <a:gd name="connsiteY6" fmla="*/ 734869 h 734869"/>
              <a:gd name="connsiteX7" fmla="*/ 2622281 w 5027194"/>
              <a:gd name="connsiteY7" fmla="*/ 726442 h 734869"/>
              <a:gd name="connsiteX0" fmla="*/ 2622281 w 5027194"/>
              <a:gd name="connsiteY0" fmla="*/ 726442 h 734869"/>
              <a:gd name="connsiteX1" fmla="*/ 2747518 w 5027194"/>
              <a:gd name="connsiteY1" fmla="*/ 196802 h 734869"/>
              <a:gd name="connsiteX2" fmla="*/ 704073 w 5027194"/>
              <a:gd name="connsiteY2" fmla="*/ 193050 h 734869"/>
              <a:gd name="connsiteX3" fmla="*/ 327262 w 5027194"/>
              <a:gd name="connsiteY3" fmla="*/ 127565 h 734869"/>
              <a:gd name="connsiteX4" fmla="*/ 0 w 5027194"/>
              <a:gd name="connsiteY4" fmla="*/ 72631 h 734869"/>
              <a:gd name="connsiteX5" fmla="*/ 25110 w 5027194"/>
              <a:gd name="connsiteY5" fmla="*/ 0 h 734869"/>
              <a:gd name="connsiteX6" fmla="*/ 5027194 w 5027194"/>
              <a:gd name="connsiteY6" fmla="*/ 676 h 734869"/>
              <a:gd name="connsiteX7" fmla="*/ 4874319 w 5027194"/>
              <a:gd name="connsiteY7" fmla="*/ 734869 h 734869"/>
              <a:gd name="connsiteX8" fmla="*/ 2622281 w 5027194"/>
              <a:gd name="connsiteY8" fmla="*/ 726442 h 734869"/>
              <a:gd name="connsiteX0" fmla="*/ 2622281 w 5027194"/>
              <a:gd name="connsiteY0" fmla="*/ 726442 h 734869"/>
              <a:gd name="connsiteX1" fmla="*/ 2747518 w 5027194"/>
              <a:gd name="connsiteY1" fmla="*/ 196802 h 734869"/>
              <a:gd name="connsiteX2" fmla="*/ 704073 w 5027194"/>
              <a:gd name="connsiteY2" fmla="*/ 193050 h 734869"/>
              <a:gd name="connsiteX3" fmla="*/ 766792 w 5027194"/>
              <a:gd name="connsiteY3" fmla="*/ 89063 h 734869"/>
              <a:gd name="connsiteX4" fmla="*/ 0 w 5027194"/>
              <a:gd name="connsiteY4" fmla="*/ 72631 h 734869"/>
              <a:gd name="connsiteX5" fmla="*/ 25110 w 5027194"/>
              <a:gd name="connsiteY5" fmla="*/ 0 h 734869"/>
              <a:gd name="connsiteX6" fmla="*/ 5027194 w 5027194"/>
              <a:gd name="connsiteY6" fmla="*/ 676 h 734869"/>
              <a:gd name="connsiteX7" fmla="*/ 4874319 w 5027194"/>
              <a:gd name="connsiteY7" fmla="*/ 734869 h 734869"/>
              <a:gd name="connsiteX8" fmla="*/ 2622281 w 5027194"/>
              <a:gd name="connsiteY8" fmla="*/ 726442 h 734869"/>
              <a:gd name="connsiteX0" fmla="*/ 2622281 w 5027194"/>
              <a:gd name="connsiteY0" fmla="*/ 726442 h 734869"/>
              <a:gd name="connsiteX1" fmla="*/ 2747518 w 5027194"/>
              <a:gd name="connsiteY1" fmla="*/ 196802 h 734869"/>
              <a:gd name="connsiteX2" fmla="*/ 704073 w 5027194"/>
              <a:gd name="connsiteY2" fmla="*/ 193050 h 734869"/>
              <a:gd name="connsiteX3" fmla="*/ 732830 w 5027194"/>
              <a:gd name="connsiteY3" fmla="*/ 89064 h 734869"/>
              <a:gd name="connsiteX4" fmla="*/ 0 w 5027194"/>
              <a:gd name="connsiteY4" fmla="*/ 72631 h 734869"/>
              <a:gd name="connsiteX5" fmla="*/ 25110 w 5027194"/>
              <a:gd name="connsiteY5" fmla="*/ 0 h 734869"/>
              <a:gd name="connsiteX6" fmla="*/ 5027194 w 5027194"/>
              <a:gd name="connsiteY6" fmla="*/ 676 h 734869"/>
              <a:gd name="connsiteX7" fmla="*/ 4874319 w 5027194"/>
              <a:gd name="connsiteY7" fmla="*/ 734869 h 734869"/>
              <a:gd name="connsiteX8" fmla="*/ 2622281 w 5027194"/>
              <a:gd name="connsiteY8" fmla="*/ 726442 h 734869"/>
              <a:gd name="connsiteX0" fmla="*/ 2622281 w 5027194"/>
              <a:gd name="connsiteY0" fmla="*/ 726442 h 734869"/>
              <a:gd name="connsiteX1" fmla="*/ 2747518 w 5027194"/>
              <a:gd name="connsiteY1" fmla="*/ 196802 h 734869"/>
              <a:gd name="connsiteX2" fmla="*/ 704073 w 5027194"/>
              <a:gd name="connsiteY2" fmla="*/ 193050 h 734869"/>
              <a:gd name="connsiteX3" fmla="*/ 732830 w 5027194"/>
              <a:gd name="connsiteY3" fmla="*/ 89064 h 734869"/>
              <a:gd name="connsiteX4" fmla="*/ 0 w 5027194"/>
              <a:gd name="connsiteY4" fmla="*/ 92251 h 734869"/>
              <a:gd name="connsiteX5" fmla="*/ 25110 w 5027194"/>
              <a:gd name="connsiteY5" fmla="*/ 0 h 734869"/>
              <a:gd name="connsiteX6" fmla="*/ 5027194 w 5027194"/>
              <a:gd name="connsiteY6" fmla="*/ 676 h 734869"/>
              <a:gd name="connsiteX7" fmla="*/ 4874319 w 5027194"/>
              <a:gd name="connsiteY7" fmla="*/ 734869 h 734869"/>
              <a:gd name="connsiteX8" fmla="*/ 2622281 w 5027194"/>
              <a:gd name="connsiteY8" fmla="*/ 726442 h 734869"/>
              <a:gd name="connsiteX0" fmla="*/ 2622281 w 5027194"/>
              <a:gd name="connsiteY0" fmla="*/ 726442 h 734869"/>
              <a:gd name="connsiteX1" fmla="*/ 2747518 w 5027194"/>
              <a:gd name="connsiteY1" fmla="*/ 196802 h 734869"/>
              <a:gd name="connsiteX2" fmla="*/ 704073 w 5027194"/>
              <a:gd name="connsiteY2" fmla="*/ 193050 h 734869"/>
              <a:gd name="connsiteX3" fmla="*/ 732830 w 5027194"/>
              <a:gd name="connsiteY3" fmla="*/ 89064 h 734869"/>
              <a:gd name="connsiteX4" fmla="*/ 0 w 5027194"/>
              <a:gd name="connsiteY4" fmla="*/ 104022 h 734869"/>
              <a:gd name="connsiteX5" fmla="*/ 25110 w 5027194"/>
              <a:gd name="connsiteY5" fmla="*/ 0 h 734869"/>
              <a:gd name="connsiteX6" fmla="*/ 5027194 w 5027194"/>
              <a:gd name="connsiteY6" fmla="*/ 676 h 734869"/>
              <a:gd name="connsiteX7" fmla="*/ 4874319 w 5027194"/>
              <a:gd name="connsiteY7" fmla="*/ 734869 h 734869"/>
              <a:gd name="connsiteX8" fmla="*/ 2622281 w 5027194"/>
              <a:gd name="connsiteY8" fmla="*/ 726442 h 734869"/>
              <a:gd name="connsiteX0" fmla="*/ 2616106 w 5021019"/>
              <a:gd name="connsiteY0" fmla="*/ 726442 h 734869"/>
              <a:gd name="connsiteX1" fmla="*/ 2741343 w 5021019"/>
              <a:gd name="connsiteY1" fmla="*/ 196802 h 734869"/>
              <a:gd name="connsiteX2" fmla="*/ 697898 w 5021019"/>
              <a:gd name="connsiteY2" fmla="*/ 193050 h 734869"/>
              <a:gd name="connsiteX3" fmla="*/ 726655 w 5021019"/>
              <a:gd name="connsiteY3" fmla="*/ 89064 h 734869"/>
              <a:gd name="connsiteX4" fmla="*/ 0 w 5021019"/>
              <a:gd name="connsiteY4" fmla="*/ 92251 h 734869"/>
              <a:gd name="connsiteX5" fmla="*/ 18935 w 5021019"/>
              <a:gd name="connsiteY5" fmla="*/ 0 h 734869"/>
              <a:gd name="connsiteX6" fmla="*/ 5021019 w 5021019"/>
              <a:gd name="connsiteY6" fmla="*/ 676 h 734869"/>
              <a:gd name="connsiteX7" fmla="*/ 4868144 w 5021019"/>
              <a:gd name="connsiteY7" fmla="*/ 734869 h 734869"/>
              <a:gd name="connsiteX8" fmla="*/ 2616106 w 5021019"/>
              <a:gd name="connsiteY8" fmla="*/ 726442 h 734869"/>
              <a:gd name="connsiteX0" fmla="*/ 2634630 w 5039543"/>
              <a:gd name="connsiteY0" fmla="*/ 726442 h 734869"/>
              <a:gd name="connsiteX1" fmla="*/ 2759867 w 5039543"/>
              <a:gd name="connsiteY1" fmla="*/ 196802 h 734869"/>
              <a:gd name="connsiteX2" fmla="*/ 716422 w 5039543"/>
              <a:gd name="connsiteY2" fmla="*/ 193050 h 734869"/>
              <a:gd name="connsiteX3" fmla="*/ 745179 w 5039543"/>
              <a:gd name="connsiteY3" fmla="*/ 89064 h 734869"/>
              <a:gd name="connsiteX4" fmla="*/ 0 w 5039543"/>
              <a:gd name="connsiteY4" fmla="*/ 100099 h 734869"/>
              <a:gd name="connsiteX5" fmla="*/ 37459 w 5039543"/>
              <a:gd name="connsiteY5" fmla="*/ 0 h 734869"/>
              <a:gd name="connsiteX6" fmla="*/ 5039543 w 5039543"/>
              <a:gd name="connsiteY6" fmla="*/ 676 h 734869"/>
              <a:gd name="connsiteX7" fmla="*/ 4886668 w 5039543"/>
              <a:gd name="connsiteY7" fmla="*/ 734869 h 734869"/>
              <a:gd name="connsiteX8" fmla="*/ 2634630 w 5039543"/>
              <a:gd name="connsiteY8" fmla="*/ 726442 h 734869"/>
              <a:gd name="connsiteX0" fmla="*/ 2634630 w 5039543"/>
              <a:gd name="connsiteY0" fmla="*/ 726442 h 734869"/>
              <a:gd name="connsiteX1" fmla="*/ 2759867 w 5039543"/>
              <a:gd name="connsiteY1" fmla="*/ 196802 h 734869"/>
              <a:gd name="connsiteX2" fmla="*/ 716422 w 5039543"/>
              <a:gd name="connsiteY2" fmla="*/ 193050 h 734869"/>
              <a:gd name="connsiteX3" fmla="*/ 745179 w 5039543"/>
              <a:gd name="connsiteY3" fmla="*/ 89064 h 734869"/>
              <a:gd name="connsiteX4" fmla="*/ 0 w 5039543"/>
              <a:gd name="connsiteY4" fmla="*/ 88327 h 734869"/>
              <a:gd name="connsiteX5" fmla="*/ 37459 w 5039543"/>
              <a:gd name="connsiteY5" fmla="*/ 0 h 734869"/>
              <a:gd name="connsiteX6" fmla="*/ 5039543 w 5039543"/>
              <a:gd name="connsiteY6" fmla="*/ 676 h 734869"/>
              <a:gd name="connsiteX7" fmla="*/ 4886668 w 5039543"/>
              <a:gd name="connsiteY7" fmla="*/ 734869 h 734869"/>
              <a:gd name="connsiteX8" fmla="*/ 2634630 w 5039543"/>
              <a:gd name="connsiteY8" fmla="*/ 726442 h 734869"/>
              <a:gd name="connsiteX0" fmla="*/ 2634630 w 5039543"/>
              <a:gd name="connsiteY0" fmla="*/ 726442 h 734869"/>
              <a:gd name="connsiteX1" fmla="*/ 2759867 w 5039543"/>
              <a:gd name="connsiteY1" fmla="*/ 196802 h 734869"/>
              <a:gd name="connsiteX2" fmla="*/ 716422 w 5039543"/>
              <a:gd name="connsiteY2" fmla="*/ 193050 h 734869"/>
              <a:gd name="connsiteX3" fmla="*/ 745179 w 5039543"/>
              <a:gd name="connsiteY3" fmla="*/ 89064 h 734869"/>
              <a:gd name="connsiteX4" fmla="*/ 0 w 5039543"/>
              <a:gd name="connsiteY4" fmla="*/ 88327 h 734869"/>
              <a:gd name="connsiteX5" fmla="*/ 28196 w 5039543"/>
              <a:gd name="connsiteY5" fmla="*/ 0 h 734869"/>
              <a:gd name="connsiteX6" fmla="*/ 5039543 w 5039543"/>
              <a:gd name="connsiteY6" fmla="*/ 676 h 734869"/>
              <a:gd name="connsiteX7" fmla="*/ 4886668 w 5039543"/>
              <a:gd name="connsiteY7" fmla="*/ 734869 h 734869"/>
              <a:gd name="connsiteX8" fmla="*/ 2634630 w 5039543"/>
              <a:gd name="connsiteY8" fmla="*/ 726442 h 734869"/>
              <a:gd name="connsiteX0" fmla="*/ 2634630 w 5039543"/>
              <a:gd name="connsiteY0" fmla="*/ 726442 h 734869"/>
              <a:gd name="connsiteX1" fmla="*/ 2759867 w 5039543"/>
              <a:gd name="connsiteY1" fmla="*/ 196802 h 734869"/>
              <a:gd name="connsiteX2" fmla="*/ 716422 w 5039543"/>
              <a:gd name="connsiteY2" fmla="*/ 193050 h 734869"/>
              <a:gd name="connsiteX3" fmla="*/ 745179 w 5039543"/>
              <a:gd name="connsiteY3" fmla="*/ 89064 h 734869"/>
              <a:gd name="connsiteX4" fmla="*/ 0 w 5039543"/>
              <a:gd name="connsiteY4" fmla="*/ 96175 h 734869"/>
              <a:gd name="connsiteX5" fmla="*/ 28196 w 5039543"/>
              <a:gd name="connsiteY5" fmla="*/ 0 h 734869"/>
              <a:gd name="connsiteX6" fmla="*/ 5039543 w 5039543"/>
              <a:gd name="connsiteY6" fmla="*/ 676 h 734869"/>
              <a:gd name="connsiteX7" fmla="*/ 4886668 w 5039543"/>
              <a:gd name="connsiteY7" fmla="*/ 734869 h 734869"/>
              <a:gd name="connsiteX8" fmla="*/ 2634630 w 5039543"/>
              <a:gd name="connsiteY8" fmla="*/ 726442 h 734869"/>
              <a:gd name="connsiteX0" fmla="*/ 2634630 w 5039543"/>
              <a:gd name="connsiteY0" fmla="*/ 726442 h 734869"/>
              <a:gd name="connsiteX1" fmla="*/ 2759867 w 5039543"/>
              <a:gd name="connsiteY1" fmla="*/ 196802 h 734869"/>
              <a:gd name="connsiteX2" fmla="*/ 716422 w 5039543"/>
              <a:gd name="connsiteY2" fmla="*/ 193050 h 734869"/>
              <a:gd name="connsiteX3" fmla="*/ 745179 w 5039543"/>
              <a:gd name="connsiteY3" fmla="*/ 104760 h 734869"/>
              <a:gd name="connsiteX4" fmla="*/ 0 w 5039543"/>
              <a:gd name="connsiteY4" fmla="*/ 96175 h 734869"/>
              <a:gd name="connsiteX5" fmla="*/ 28196 w 5039543"/>
              <a:gd name="connsiteY5" fmla="*/ 0 h 734869"/>
              <a:gd name="connsiteX6" fmla="*/ 5039543 w 5039543"/>
              <a:gd name="connsiteY6" fmla="*/ 676 h 734869"/>
              <a:gd name="connsiteX7" fmla="*/ 4886668 w 5039543"/>
              <a:gd name="connsiteY7" fmla="*/ 734869 h 734869"/>
              <a:gd name="connsiteX8" fmla="*/ 2634630 w 5039543"/>
              <a:gd name="connsiteY8" fmla="*/ 726442 h 734869"/>
              <a:gd name="connsiteX0" fmla="*/ 2634630 w 5039543"/>
              <a:gd name="connsiteY0" fmla="*/ 726442 h 734869"/>
              <a:gd name="connsiteX1" fmla="*/ 2759867 w 5039543"/>
              <a:gd name="connsiteY1" fmla="*/ 196802 h 734869"/>
              <a:gd name="connsiteX2" fmla="*/ 716422 w 5039543"/>
              <a:gd name="connsiteY2" fmla="*/ 193050 h 734869"/>
              <a:gd name="connsiteX3" fmla="*/ 745179 w 5039543"/>
              <a:gd name="connsiteY3" fmla="*/ 89065 h 734869"/>
              <a:gd name="connsiteX4" fmla="*/ 0 w 5039543"/>
              <a:gd name="connsiteY4" fmla="*/ 96175 h 734869"/>
              <a:gd name="connsiteX5" fmla="*/ 28196 w 5039543"/>
              <a:gd name="connsiteY5" fmla="*/ 0 h 734869"/>
              <a:gd name="connsiteX6" fmla="*/ 5039543 w 5039543"/>
              <a:gd name="connsiteY6" fmla="*/ 676 h 734869"/>
              <a:gd name="connsiteX7" fmla="*/ 4886668 w 5039543"/>
              <a:gd name="connsiteY7" fmla="*/ 734869 h 734869"/>
              <a:gd name="connsiteX8" fmla="*/ 2634630 w 5039543"/>
              <a:gd name="connsiteY8" fmla="*/ 726442 h 734869"/>
              <a:gd name="connsiteX0" fmla="*/ 2634630 w 5039543"/>
              <a:gd name="connsiteY0" fmla="*/ 726442 h 734869"/>
              <a:gd name="connsiteX1" fmla="*/ 2759867 w 5039543"/>
              <a:gd name="connsiteY1" fmla="*/ 196802 h 734869"/>
              <a:gd name="connsiteX2" fmla="*/ 716422 w 5039543"/>
              <a:gd name="connsiteY2" fmla="*/ 193050 h 734869"/>
              <a:gd name="connsiteX3" fmla="*/ 742092 w 5039543"/>
              <a:gd name="connsiteY3" fmla="*/ 100838 h 734869"/>
              <a:gd name="connsiteX4" fmla="*/ 0 w 5039543"/>
              <a:gd name="connsiteY4" fmla="*/ 96175 h 734869"/>
              <a:gd name="connsiteX5" fmla="*/ 28196 w 5039543"/>
              <a:gd name="connsiteY5" fmla="*/ 0 h 734869"/>
              <a:gd name="connsiteX6" fmla="*/ 5039543 w 5039543"/>
              <a:gd name="connsiteY6" fmla="*/ 676 h 734869"/>
              <a:gd name="connsiteX7" fmla="*/ 4886668 w 5039543"/>
              <a:gd name="connsiteY7" fmla="*/ 734869 h 734869"/>
              <a:gd name="connsiteX8" fmla="*/ 2634630 w 5039543"/>
              <a:gd name="connsiteY8" fmla="*/ 726442 h 734869"/>
              <a:gd name="connsiteX0" fmla="*/ 2606434 w 5011347"/>
              <a:gd name="connsiteY0" fmla="*/ 726442 h 734869"/>
              <a:gd name="connsiteX1" fmla="*/ 2731671 w 5011347"/>
              <a:gd name="connsiteY1" fmla="*/ 196802 h 734869"/>
              <a:gd name="connsiteX2" fmla="*/ 688226 w 5011347"/>
              <a:gd name="connsiteY2" fmla="*/ 193050 h 734869"/>
              <a:gd name="connsiteX3" fmla="*/ 713896 w 5011347"/>
              <a:gd name="connsiteY3" fmla="*/ 100838 h 734869"/>
              <a:gd name="connsiteX4" fmla="*/ 0 w 5011347"/>
              <a:gd name="connsiteY4" fmla="*/ 0 h 734869"/>
              <a:gd name="connsiteX5" fmla="*/ 5011347 w 5011347"/>
              <a:gd name="connsiteY5" fmla="*/ 676 h 734869"/>
              <a:gd name="connsiteX6" fmla="*/ 4858472 w 5011347"/>
              <a:gd name="connsiteY6" fmla="*/ 734869 h 734869"/>
              <a:gd name="connsiteX7" fmla="*/ 2606434 w 5011347"/>
              <a:gd name="connsiteY7" fmla="*/ 726442 h 734869"/>
              <a:gd name="connsiteX0" fmla="*/ 2606434 w 5011347"/>
              <a:gd name="connsiteY0" fmla="*/ 726442 h 734869"/>
              <a:gd name="connsiteX1" fmla="*/ 2731671 w 5011347"/>
              <a:gd name="connsiteY1" fmla="*/ 196802 h 734869"/>
              <a:gd name="connsiteX2" fmla="*/ 688226 w 5011347"/>
              <a:gd name="connsiteY2" fmla="*/ 193050 h 734869"/>
              <a:gd name="connsiteX3" fmla="*/ 0 w 5011347"/>
              <a:gd name="connsiteY3" fmla="*/ 0 h 734869"/>
              <a:gd name="connsiteX4" fmla="*/ 5011347 w 5011347"/>
              <a:gd name="connsiteY4" fmla="*/ 676 h 734869"/>
              <a:gd name="connsiteX5" fmla="*/ 4858472 w 5011347"/>
              <a:gd name="connsiteY5" fmla="*/ 734869 h 734869"/>
              <a:gd name="connsiteX6" fmla="*/ 2606434 w 5011347"/>
              <a:gd name="connsiteY6" fmla="*/ 726442 h 734869"/>
              <a:gd name="connsiteX0" fmla="*/ 2606434 w 5011347"/>
              <a:gd name="connsiteY0" fmla="*/ 726442 h 734869"/>
              <a:gd name="connsiteX1" fmla="*/ 2731671 w 5011347"/>
              <a:gd name="connsiteY1" fmla="*/ 196802 h 734869"/>
              <a:gd name="connsiteX2" fmla="*/ 1870167 w 5011347"/>
              <a:gd name="connsiteY2" fmla="*/ 190514 h 734869"/>
              <a:gd name="connsiteX3" fmla="*/ 0 w 5011347"/>
              <a:gd name="connsiteY3" fmla="*/ 0 h 734869"/>
              <a:gd name="connsiteX4" fmla="*/ 5011347 w 5011347"/>
              <a:gd name="connsiteY4" fmla="*/ 676 h 734869"/>
              <a:gd name="connsiteX5" fmla="*/ 4858472 w 5011347"/>
              <a:gd name="connsiteY5" fmla="*/ 734869 h 734869"/>
              <a:gd name="connsiteX6" fmla="*/ 2606434 w 5011347"/>
              <a:gd name="connsiteY6" fmla="*/ 726442 h 734869"/>
              <a:gd name="connsiteX0" fmla="*/ 736267 w 3141180"/>
              <a:gd name="connsiteY0" fmla="*/ 725766 h 734193"/>
              <a:gd name="connsiteX1" fmla="*/ 861504 w 3141180"/>
              <a:gd name="connsiteY1" fmla="*/ 196126 h 734193"/>
              <a:gd name="connsiteX2" fmla="*/ 0 w 3141180"/>
              <a:gd name="connsiteY2" fmla="*/ 189838 h 734193"/>
              <a:gd name="connsiteX3" fmla="*/ 52222 w 3141180"/>
              <a:gd name="connsiteY3" fmla="*/ 2855 h 734193"/>
              <a:gd name="connsiteX4" fmla="*/ 3141180 w 3141180"/>
              <a:gd name="connsiteY4" fmla="*/ 0 h 734193"/>
              <a:gd name="connsiteX5" fmla="*/ 2988305 w 3141180"/>
              <a:gd name="connsiteY5" fmla="*/ 734193 h 734193"/>
              <a:gd name="connsiteX6" fmla="*/ 736267 w 3141180"/>
              <a:gd name="connsiteY6" fmla="*/ 725766 h 734193"/>
              <a:gd name="connsiteX0" fmla="*/ 736267 w 3141180"/>
              <a:gd name="connsiteY0" fmla="*/ 725766 h 734193"/>
              <a:gd name="connsiteX1" fmla="*/ 861504 w 3141180"/>
              <a:gd name="connsiteY1" fmla="*/ 196126 h 734193"/>
              <a:gd name="connsiteX2" fmla="*/ 0 w 3141180"/>
              <a:gd name="connsiteY2" fmla="*/ 189838 h 734193"/>
              <a:gd name="connsiteX3" fmla="*/ 42415 w 3141180"/>
              <a:gd name="connsiteY3" fmla="*/ 5971 h 734193"/>
              <a:gd name="connsiteX4" fmla="*/ 3141180 w 3141180"/>
              <a:gd name="connsiteY4" fmla="*/ 0 h 734193"/>
              <a:gd name="connsiteX5" fmla="*/ 2988305 w 3141180"/>
              <a:gd name="connsiteY5" fmla="*/ 734193 h 734193"/>
              <a:gd name="connsiteX6" fmla="*/ 736267 w 3141180"/>
              <a:gd name="connsiteY6" fmla="*/ 725766 h 734193"/>
              <a:gd name="connsiteX0" fmla="*/ 736267 w 3141180"/>
              <a:gd name="connsiteY0" fmla="*/ 725766 h 734193"/>
              <a:gd name="connsiteX1" fmla="*/ 861504 w 3141180"/>
              <a:gd name="connsiteY1" fmla="*/ 196126 h 734193"/>
              <a:gd name="connsiteX2" fmla="*/ 0 w 3141180"/>
              <a:gd name="connsiteY2" fmla="*/ 189838 h 734193"/>
              <a:gd name="connsiteX3" fmla="*/ 52222 w 3141180"/>
              <a:gd name="connsiteY3" fmla="*/ 5971 h 734193"/>
              <a:gd name="connsiteX4" fmla="*/ 3141180 w 3141180"/>
              <a:gd name="connsiteY4" fmla="*/ 0 h 734193"/>
              <a:gd name="connsiteX5" fmla="*/ 2988305 w 3141180"/>
              <a:gd name="connsiteY5" fmla="*/ 734193 h 734193"/>
              <a:gd name="connsiteX6" fmla="*/ 736267 w 3141180"/>
              <a:gd name="connsiteY6" fmla="*/ 725766 h 734193"/>
              <a:gd name="connsiteX0" fmla="*/ 736267 w 3141180"/>
              <a:gd name="connsiteY0" fmla="*/ 725766 h 734193"/>
              <a:gd name="connsiteX1" fmla="*/ 861504 w 3141180"/>
              <a:gd name="connsiteY1" fmla="*/ 196126 h 734193"/>
              <a:gd name="connsiteX2" fmla="*/ 0 w 3141180"/>
              <a:gd name="connsiteY2" fmla="*/ 189838 h 734193"/>
              <a:gd name="connsiteX3" fmla="*/ 44867 w 3141180"/>
              <a:gd name="connsiteY3" fmla="*/ 5971 h 734193"/>
              <a:gd name="connsiteX4" fmla="*/ 3141180 w 3141180"/>
              <a:gd name="connsiteY4" fmla="*/ 0 h 734193"/>
              <a:gd name="connsiteX5" fmla="*/ 2988305 w 3141180"/>
              <a:gd name="connsiteY5" fmla="*/ 734193 h 734193"/>
              <a:gd name="connsiteX6" fmla="*/ 736267 w 3141180"/>
              <a:gd name="connsiteY6" fmla="*/ 725766 h 734193"/>
              <a:gd name="connsiteX0" fmla="*/ 736267 w 3141180"/>
              <a:gd name="connsiteY0" fmla="*/ 726027 h 734454"/>
              <a:gd name="connsiteX1" fmla="*/ 861504 w 3141180"/>
              <a:gd name="connsiteY1" fmla="*/ 196387 h 734454"/>
              <a:gd name="connsiteX2" fmla="*/ 0 w 3141180"/>
              <a:gd name="connsiteY2" fmla="*/ 190099 h 734454"/>
              <a:gd name="connsiteX3" fmla="*/ 47318 w 3141180"/>
              <a:gd name="connsiteY3" fmla="*/ 0 h 734454"/>
              <a:gd name="connsiteX4" fmla="*/ 3141180 w 3141180"/>
              <a:gd name="connsiteY4" fmla="*/ 261 h 734454"/>
              <a:gd name="connsiteX5" fmla="*/ 2988305 w 3141180"/>
              <a:gd name="connsiteY5" fmla="*/ 734454 h 734454"/>
              <a:gd name="connsiteX6" fmla="*/ 736267 w 3141180"/>
              <a:gd name="connsiteY6" fmla="*/ 726027 h 7344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141180" h="734454">
                <a:moveTo>
                  <a:pt x="736267" y="726027"/>
                </a:moveTo>
                <a:lnTo>
                  <a:pt x="861504" y="196387"/>
                </a:lnTo>
                <a:lnTo>
                  <a:pt x="0" y="190099"/>
                </a:lnTo>
                <a:lnTo>
                  <a:pt x="47318" y="0"/>
                </a:lnTo>
                <a:lnTo>
                  <a:pt x="3141180" y="261"/>
                </a:lnTo>
                <a:lnTo>
                  <a:pt x="2988305" y="734454"/>
                </a:lnTo>
                <a:lnTo>
                  <a:pt x="736267" y="726027"/>
                </a:lnTo>
                <a:close/>
              </a:path>
            </a:pathLst>
          </a:custGeom>
          <a:solidFill>
            <a:srgbClr val="D5DFF5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r>
              <a:rPr lang="pt-PT" sz="1100" dirty="0">
                <a:solidFill>
                  <a:srgbClr val="0000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                   </a:t>
            </a:r>
            <a:r>
              <a:rPr lang="pt-PT" sz="1100" u="sng" dirty="0">
                <a:solidFill>
                  <a:srgbClr val="0000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Transporte</a:t>
            </a:r>
          </a:p>
          <a:p>
            <a:r>
              <a:rPr lang="pt-PT" sz="1100" dirty="0">
                <a:solidFill>
                  <a:srgbClr val="0000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Aviação, comboios, táxis, autocarros,</a:t>
            </a:r>
          </a:p>
          <a:p>
            <a:r>
              <a:rPr lang="pt-PT" sz="1100" dirty="0">
                <a:solidFill>
                  <a:srgbClr val="0000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barcos, cruzeiros e aluguer de automóveis</a:t>
            </a:r>
          </a:p>
        </p:txBody>
      </p:sp>
      <p:sp>
        <p:nvSpPr>
          <p:cNvPr id="14" name="Freeform 21">
            <a:extLst>
              <a:ext uri="{FF2B5EF4-FFF2-40B4-BE49-F238E27FC236}">
                <a16:creationId xmlns:a16="http://schemas.microsoft.com/office/drawing/2014/main" id="{E66AFB48-EEB8-4C3B-81E2-D818016F67AD}"/>
              </a:ext>
            </a:extLst>
          </p:cNvPr>
          <p:cNvSpPr/>
          <p:nvPr/>
        </p:nvSpPr>
        <p:spPr>
          <a:xfrm>
            <a:off x="1491335" y="3500615"/>
            <a:ext cx="3929108" cy="714577"/>
          </a:xfrm>
          <a:custGeom>
            <a:avLst/>
            <a:gdLst>
              <a:gd name="connsiteX0" fmla="*/ 0 w 2351482"/>
              <a:gd name="connsiteY0" fmla="*/ 725476 h 725476"/>
              <a:gd name="connsiteX1" fmla="*/ 153438 w 2351482"/>
              <a:gd name="connsiteY1" fmla="*/ 0 h 725476"/>
              <a:gd name="connsiteX2" fmla="*/ 2351482 w 2351482"/>
              <a:gd name="connsiteY2" fmla="*/ 0 h 725476"/>
              <a:gd name="connsiteX3" fmla="*/ 2198044 w 2351482"/>
              <a:gd name="connsiteY3" fmla="*/ 725476 h 725476"/>
              <a:gd name="connsiteX4" fmla="*/ 0 w 2351482"/>
              <a:gd name="connsiteY4" fmla="*/ 725476 h 725476"/>
              <a:gd name="connsiteX0" fmla="*/ 0 w 2398525"/>
              <a:gd name="connsiteY0" fmla="*/ 731356 h 731356"/>
              <a:gd name="connsiteX1" fmla="*/ 153438 w 2398525"/>
              <a:gd name="connsiteY1" fmla="*/ 5880 h 731356"/>
              <a:gd name="connsiteX2" fmla="*/ 2398525 w 2398525"/>
              <a:gd name="connsiteY2" fmla="*/ 0 h 731356"/>
              <a:gd name="connsiteX3" fmla="*/ 2198044 w 2398525"/>
              <a:gd name="connsiteY3" fmla="*/ 731356 h 731356"/>
              <a:gd name="connsiteX4" fmla="*/ 0 w 2398525"/>
              <a:gd name="connsiteY4" fmla="*/ 731356 h 731356"/>
              <a:gd name="connsiteX0" fmla="*/ 0 w 2398525"/>
              <a:gd name="connsiteY0" fmla="*/ 731356 h 734204"/>
              <a:gd name="connsiteX1" fmla="*/ 153438 w 2398525"/>
              <a:gd name="connsiteY1" fmla="*/ 5880 h 734204"/>
              <a:gd name="connsiteX2" fmla="*/ 2398525 w 2398525"/>
              <a:gd name="connsiteY2" fmla="*/ 0 h 734204"/>
              <a:gd name="connsiteX3" fmla="*/ 2226530 w 2398525"/>
              <a:gd name="connsiteY3" fmla="*/ 734204 h 734204"/>
              <a:gd name="connsiteX4" fmla="*/ 0 w 2398525"/>
              <a:gd name="connsiteY4" fmla="*/ 731356 h 734204"/>
              <a:gd name="connsiteX0" fmla="*/ 0 w 2392828"/>
              <a:gd name="connsiteY0" fmla="*/ 725659 h 728507"/>
              <a:gd name="connsiteX1" fmla="*/ 153438 w 2392828"/>
              <a:gd name="connsiteY1" fmla="*/ 183 h 728507"/>
              <a:gd name="connsiteX2" fmla="*/ 2392828 w 2392828"/>
              <a:gd name="connsiteY2" fmla="*/ 0 h 728507"/>
              <a:gd name="connsiteX3" fmla="*/ 2226530 w 2392828"/>
              <a:gd name="connsiteY3" fmla="*/ 728507 h 728507"/>
              <a:gd name="connsiteX4" fmla="*/ 0 w 2392828"/>
              <a:gd name="connsiteY4" fmla="*/ 725659 h 728507"/>
              <a:gd name="connsiteX0" fmla="*/ 0 w 3212459"/>
              <a:gd name="connsiteY0" fmla="*/ 725659 h 725659"/>
              <a:gd name="connsiteX1" fmla="*/ 153438 w 3212459"/>
              <a:gd name="connsiteY1" fmla="*/ 183 h 725659"/>
              <a:gd name="connsiteX2" fmla="*/ 2392828 w 3212459"/>
              <a:gd name="connsiteY2" fmla="*/ 0 h 725659"/>
              <a:gd name="connsiteX3" fmla="*/ 3212459 w 3212459"/>
              <a:gd name="connsiteY3" fmla="*/ 721789 h 725659"/>
              <a:gd name="connsiteX4" fmla="*/ 0 w 3212459"/>
              <a:gd name="connsiteY4" fmla="*/ 725659 h 725659"/>
              <a:gd name="connsiteX0" fmla="*/ 0 w 3215252"/>
              <a:gd name="connsiteY0" fmla="*/ 725659 h 725659"/>
              <a:gd name="connsiteX1" fmla="*/ 153438 w 3215252"/>
              <a:gd name="connsiteY1" fmla="*/ 183 h 725659"/>
              <a:gd name="connsiteX2" fmla="*/ 2392828 w 3215252"/>
              <a:gd name="connsiteY2" fmla="*/ 0 h 725659"/>
              <a:gd name="connsiteX3" fmla="*/ 3215252 w 3215252"/>
              <a:gd name="connsiteY3" fmla="*/ 717415 h 725659"/>
              <a:gd name="connsiteX4" fmla="*/ 0 w 3215252"/>
              <a:gd name="connsiteY4" fmla="*/ 725659 h 725659"/>
              <a:gd name="connsiteX0" fmla="*/ 0 w 3218045"/>
              <a:gd name="connsiteY0" fmla="*/ 725659 h 730539"/>
              <a:gd name="connsiteX1" fmla="*/ 153438 w 3218045"/>
              <a:gd name="connsiteY1" fmla="*/ 183 h 730539"/>
              <a:gd name="connsiteX2" fmla="*/ 2392828 w 3218045"/>
              <a:gd name="connsiteY2" fmla="*/ 0 h 730539"/>
              <a:gd name="connsiteX3" fmla="*/ 3218045 w 3218045"/>
              <a:gd name="connsiteY3" fmla="*/ 730539 h 730539"/>
              <a:gd name="connsiteX4" fmla="*/ 0 w 3218045"/>
              <a:gd name="connsiteY4" fmla="*/ 725659 h 730539"/>
              <a:gd name="connsiteX0" fmla="*/ 0 w 3218045"/>
              <a:gd name="connsiteY0" fmla="*/ 725659 h 730539"/>
              <a:gd name="connsiteX1" fmla="*/ 153438 w 3218045"/>
              <a:gd name="connsiteY1" fmla="*/ 183 h 730539"/>
              <a:gd name="connsiteX2" fmla="*/ 2392828 w 3218045"/>
              <a:gd name="connsiteY2" fmla="*/ 0 h 730539"/>
              <a:gd name="connsiteX3" fmla="*/ 2703719 w 3218045"/>
              <a:gd name="connsiteY3" fmla="*/ 279159 h 730539"/>
              <a:gd name="connsiteX4" fmla="*/ 3218045 w 3218045"/>
              <a:gd name="connsiteY4" fmla="*/ 730539 h 730539"/>
              <a:gd name="connsiteX5" fmla="*/ 0 w 3218045"/>
              <a:gd name="connsiteY5" fmla="*/ 725659 h 730539"/>
              <a:gd name="connsiteX0" fmla="*/ 0 w 3218045"/>
              <a:gd name="connsiteY0" fmla="*/ 725659 h 730539"/>
              <a:gd name="connsiteX1" fmla="*/ 153438 w 3218045"/>
              <a:gd name="connsiteY1" fmla="*/ 183 h 730539"/>
              <a:gd name="connsiteX2" fmla="*/ 2392828 w 3218045"/>
              <a:gd name="connsiteY2" fmla="*/ 0 h 730539"/>
              <a:gd name="connsiteX3" fmla="*/ 2282439 w 3218045"/>
              <a:gd name="connsiteY3" fmla="*/ 445014 h 730539"/>
              <a:gd name="connsiteX4" fmla="*/ 3218045 w 3218045"/>
              <a:gd name="connsiteY4" fmla="*/ 730539 h 730539"/>
              <a:gd name="connsiteX5" fmla="*/ 0 w 3218045"/>
              <a:gd name="connsiteY5" fmla="*/ 725659 h 730539"/>
              <a:gd name="connsiteX0" fmla="*/ 0 w 3218045"/>
              <a:gd name="connsiteY0" fmla="*/ 725659 h 730539"/>
              <a:gd name="connsiteX1" fmla="*/ 153438 w 3218045"/>
              <a:gd name="connsiteY1" fmla="*/ 183 h 730539"/>
              <a:gd name="connsiteX2" fmla="*/ 2392828 w 3218045"/>
              <a:gd name="connsiteY2" fmla="*/ 0 h 730539"/>
              <a:gd name="connsiteX3" fmla="*/ 2220427 w 3218045"/>
              <a:gd name="connsiteY3" fmla="*/ 250724 h 730539"/>
              <a:gd name="connsiteX4" fmla="*/ 3218045 w 3218045"/>
              <a:gd name="connsiteY4" fmla="*/ 730539 h 730539"/>
              <a:gd name="connsiteX5" fmla="*/ 0 w 3218045"/>
              <a:gd name="connsiteY5" fmla="*/ 725659 h 730539"/>
              <a:gd name="connsiteX0" fmla="*/ 0 w 3218045"/>
              <a:gd name="connsiteY0" fmla="*/ 725659 h 730539"/>
              <a:gd name="connsiteX1" fmla="*/ 153438 w 3218045"/>
              <a:gd name="connsiteY1" fmla="*/ 183 h 730539"/>
              <a:gd name="connsiteX2" fmla="*/ 2392828 w 3218045"/>
              <a:gd name="connsiteY2" fmla="*/ 0 h 730539"/>
              <a:gd name="connsiteX3" fmla="*/ 2329533 w 3218045"/>
              <a:gd name="connsiteY3" fmla="*/ 274784 h 730539"/>
              <a:gd name="connsiteX4" fmla="*/ 3218045 w 3218045"/>
              <a:gd name="connsiteY4" fmla="*/ 730539 h 730539"/>
              <a:gd name="connsiteX5" fmla="*/ 0 w 3218045"/>
              <a:gd name="connsiteY5" fmla="*/ 725659 h 730539"/>
              <a:gd name="connsiteX0" fmla="*/ 0 w 3218045"/>
              <a:gd name="connsiteY0" fmla="*/ 725659 h 730539"/>
              <a:gd name="connsiteX1" fmla="*/ 153438 w 3218045"/>
              <a:gd name="connsiteY1" fmla="*/ 183 h 730539"/>
              <a:gd name="connsiteX2" fmla="*/ 2392828 w 3218045"/>
              <a:gd name="connsiteY2" fmla="*/ 0 h 730539"/>
              <a:gd name="connsiteX3" fmla="*/ 2282062 w 3218045"/>
              <a:gd name="connsiteY3" fmla="*/ 489135 h 730539"/>
              <a:gd name="connsiteX4" fmla="*/ 3218045 w 3218045"/>
              <a:gd name="connsiteY4" fmla="*/ 730539 h 730539"/>
              <a:gd name="connsiteX5" fmla="*/ 0 w 3218045"/>
              <a:gd name="connsiteY5" fmla="*/ 725659 h 730539"/>
              <a:gd name="connsiteX0" fmla="*/ 0 w 3218045"/>
              <a:gd name="connsiteY0" fmla="*/ 725659 h 730539"/>
              <a:gd name="connsiteX1" fmla="*/ 153438 w 3218045"/>
              <a:gd name="connsiteY1" fmla="*/ 183 h 730539"/>
              <a:gd name="connsiteX2" fmla="*/ 2392828 w 3218045"/>
              <a:gd name="connsiteY2" fmla="*/ 0 h 730539"/>
              <a:gd name="connsiteX3" fmla="*/ 2282062 w 3218045"/>
              <a:gd name="connsiteY3" fmla="*/ 489135 h 730539"/>
              <a:gd name="connsiteX4" fmla="*/ 2647870 w 3218045"/>
              <a:gd name="connsiteY4" fmla="*/ 580998 h 730539"/>
              <a:gd name="connsiteX5" fmla="*/ 3218045 w 3218045"/>
              <a:gd name="connsiteY5" fmla="*/ 730539 h 730539"/>
              <a:gd name="connsiteX6" fmla="*/ 0 w 3218045"/>
              <a:gd name="connsiteY6" fmla="*/ 725659 h 730539"/>
              <a:gd name="connsiteX0" fmla="*/ 0 w 3252771"/>
              <a:gd name="connsiteY0" fmla="*/ 725659 h 730539"/>
              <a:gd name="connsiteX1" fmla="*/ 153438 w 3252771"/>
              <a:gd name="connsiteY1" fmla="*/ 183 h 730539"/>
              <a:gd name="connsiteX2" fmla="*/ 2392828 w 3252771"/>
              <a:gd name="connsiteY2" fmla="*/ 0 h 730539"/>
              <a:gd name="connsiteX3" fmla="*/ 2282062 w 3252771"/>
              <a:gd name="connsiteY3" fmla="*/ 489135 h 730539"/>
              <a:gd name="connsiteX4" fmla="*/ 3252771 w 3252771"/>
              <a:gd name="connsiteY4" fmla="*/ 519223 h 730539"/>
              <a:gd name="connsiteX5" fmla="*/ 3218045 w 3252771"/>
              <a:gd name="connsiteY5" fmla="*/ 730539 h 730539"/>
              <a:gd name="connsiteX6" fmla="*/ 0 w 3252771"/>
              <a:gd name="connsiteY6" fmla="*/ 725659 h 730539"/>
              <a:gd name="connsiteX0" fmla="*/ 0 w 3252771"/>
              <a:gd name="connsiteY0" fmla="*/ 725659 h 726165"/>
              <a:gd name="connsiteX1" fmla="*/ 153438 w 3252771"/>
              <a:gd name="connsiteY1" fmla="*/ 183 h 726165"/>
              <a:gd name="connsiteX2" fmla="*/ 2392828 w 3252771"/>
              <a:gd name="connsiteY2" fmla="*/ 0 h 726165"/>
              <a:gd name="connsiteX3" fmla="*/ 2282062 w 3252771"/>
              <a:gd name="connsiteY3" fmla="*/ 489135 h 726165"/>
              <a:gd name="connsiteX4" fmla="*/ 3252771 w 3252771"/>
              <a:gd name="connsiteY4" fmla="*/ 519223 h 726165"/>
              <a:gd name="connsiteX5" fmla="*/ 3209669 w 3252771"/>
              <a:gd name="connsiteY5" fmla="*/ 726165 h 726165"/>
              <a:gd name="connsiteX6" fmla="*/ 0 w 3252771"/>
              <a:gd name="connsiteY6" fmla="*/ 725659 h 726165"/>
              <a:gd name="connsiteX0" fmla="*/ 0 w 3247186"/>
              <a:gd name="connsiteY0" fmla="*/ 725659 h 726165"/>
              <a:gd name="connsiteX1" fmla="*/ 153438 w 3247186"/>
              <a:gd name="connsiteY1" fmla="*/ 183 h 726165"/>
              <a:gd name="connsiteX2" fmla="*/ 2392828 w 3247186"/>
              <a:gd name="connsiteY2" fmla="*/ 0 h 726165"/>
              <a:gd name="connsiteX3" fmla="*/ 2282062 w 3247186"/>
              <a:gd name="connsiteY3" fmla="*/ 489135 h 726165"/>
              <a:gd name="connsiteX4" fmla="*/ 3247186 w 3247186"/>
              <a:gd name="connsiteY4" fmla="*/ 536721 h 726165"/>
              <a:gd name="connsiteX5" fmla="*/ 3209669 w 3247186"/>
              <a:gd name="connsiteY5" fmla="*/ 726165 h 726165"/>
              <a:gd name="connsiteX6" fmla="*/ 0 w 3247186"/>
              <a:gd name="connsiteY6" fmla="*/ 725659 h 726165"/>
              <a:gd name="connsiteX0" fmla="*/ 0 w 3247186"/>
              <a:gd name="connsiteY0" fmla="*/ 725659 h 726165"/>
              <a:gd name="connsiteX1" fmla="*/ 153438 w 3247186"/>
              <a:gd name="connsiteY1" fmla="*/ 183 h 726165"/>
              <a:gd name="connsiteX2" fmla="*/ 2392828 w 3247186"/>
              <a:gd name="connsiteY2" fmla="*/ 0 h 726165"/>
              <a:gd name="connsiteX3" fmla="*/ 2270892 w 3247186"/>
              <a:gd name="connsiteY3" fmla="*/ 537255 h 726165"/>
              <a:gd name="connsiteX4" fmla="*/ 3247186 w 3247186"/>
              <a:gd name="connsiteY4" fmla="*/ 536721 h 726165"/>
              <a:gd name="connsiteX5" fmla="*/ 3209669 w 3247186"/>
              <a:gd name="connsiteY5" fmla="*/ 726165 h 726165"/>
              <a:gd name="connsiteX6" fmla="*/ 0 w 3247186"/>
              <a:gd name="connsiteY6" fmla="*/ 725659 h 726165"/>
              <a:gd name="connsiteX0" fmla="*/ 0 w 4268289"/>
              <a:gd name="connsiteY0" fmla="*/ 725659 h 725659"/>
              <a:gd name="connsiteX1" fmla="*/ 153438 w 4268289"/>
              <a:gd name="connsiteY1" fmla="*/ 183 h 725659"/>
              <a:gd name="connsiteX2" fmla="*/ 2392828 w 4268289"/>
              <a:gd name="connsiteY2" fmla="*/ 0 h 725659"/>
              <a:gd name="connsiteX3" fmla="*/ 2270892 w 4268289"/>
              <a:gd name="connsiteY3" fmla="*/ 537255 h 725659"/>
              <a:gd name="connsiteX4" fmla="*/ 3247186 w 4268289"/>
              <a:gd name="connsiteY4" fmla="*/ 536721 h 725659"/>
              <a:gd name="connsiteX5" fmla="*/ 4268289 w 4268289"/>
              <a:gd name="connsiteY5" fmla="*/ 712499 h 725659"/>
              <a:gd name="connsiteX6" fmla="*/ 0 w 4268289"/>
              <a:gd name="connsiteY6" fmla="*/ 725659 h 725659"/>
              <a:gd name="connsiteX0" fmla="*/ 0 w 4315332"/>
              <a:gd name="connsiteY0" fmla="*/ 725659 h 725659"/>
              <a:gd name="connsiteX1" fmla="*/ 153438 w 4315332"/>
              <a:gd name="connsiteY1" fmla="*/ 183 h 725659"/>
              <a:gd name="connsiteX2" fmla="*/ 2392828 w 4315332"/>
              <a:gd name="connsiteY2" fmla="*/ 0 h 725659"/>
              <a:gd name="connsiteX3" fmla="*/ 2270892 w 4315332"/>
              <a:gd name="connsiteY3" fmla="*/ 537255 h 725659"/>
              <a:gd name="connsiteX4" fmla="*/ 4315332 w 4315332"/>
              <a:gd name="connsiteY4" fmla="*/ 551585 h 725659"/>
              <a:gd name="connsiteX5" fmla="*/ 4268289 w 4315332"/>
              <a:gd name="connsiteY5" fmla="*/ 712499 h 725659"/>
              <a:gd name="connsiteX6" fmla="*/ 0 w 4315332"/>
              <a:gd name="connsiteY6" fmla="*/ 725659 h 725659"/>
              <a:gd name="connsiteX0" fmla="*/ 0 w 4311433"/>
              <a:gd name="connsiteY0" fmla="*/ 725659 h 725659"/>
              <a:gd name="connsiteX1" fmla="*/ 153438 w 4311433"/>
              <a:gd name="connsiteY1" fmla="*/ 183 h 725659"/>
              <a:gd name="connsiteX2" fmla="*/ 2392828 w 4311433"/>
              <a:gd name="connsiteY2" fmla="*/ 0 h 725659"/>
              <a:gd name="connsiteX3" fmla="*/ 2270892 w 4311433"/>
              <a:gd name="connsiteY3" fmla="*/ 537255 h 725659"/>
              <a:gd name="connsiteX4" fmla="*/ 4311433 w 4311433"/>
              <a:gd name="connsiteY4" fmla="*/ 551585 h 725659"/>
              <a:gd name="connsiteX5" fmla="*/ 4268289 w 4311433"/>
              <a:gd name="connsiteY5" fmla="*/ 712499 h 725659"/>
              <a:gd name="connsiteX6" fmla="*/ 0 w 4311433"/>
              <a:gd name="connsiteY6" fmla="*/ 725659 h 725659"/>
              <a:gd name="connsiteX0" fmla="*/ 0 w 4311433"/>
              <a:gd name="connsiteY0" fmla="*/ 725659 h 727364"/>
              <a:gd name="connsiteX1" fmla="*/ 153438 w 4311433"/>
              <a:gd name="connsiteY1" fmla="*/ 183 h 727364"/>
              <a:gd name="connsiteX2" fmla="*/ 2392828 w 4311433"/>
              <a:gd name="connsiteY2" fmla="*/ 0 h 727364"/>
              <a:gd name="connsiteX3" fmla="*/ 2270892 w 4311433"/>
              <a:gd name="connsiteY3" fmla="*/ 537255 h 727364"/>
              <a:gd name="connsiteX4" fmla="*/ 4311433 w 4311433"/>
              <a:gd name="connsiteY4" fmla="*/ 551585 h 727364"/>
              <a:gd name="connsiteX5" fmla="*/ 4256594 w 4311433"/>
              <a:gd name="connsiteY5" fmla="*/ 727364 h 727364"/>
              <a:gd name="connsiteX6" fmla="*/ 0 w 4311433"/>
              <a:gd name="connsiteY6" fmla="*/ 725659 h 727364"/>
              <a:gd name="connsiteX0" fmla="*/ 0 w 4311433"/>
              <a:gd name="connsiteY0" fmla="*/ 725659 h 725659"/>
              <a:gd name="connsiteX1" fmla="*/ 153438 w 4311433"/>
              <a:gd name="connsiteY1" fmla="*/ 183 h 725659"/>
              <a:gd name="connsiteX2" fmla="*/ 2392828 w 4311433"/>
              <a:gd name="connsiteY2" fmla="*/ 0 h 725659"/>
              <a:gd name="connsiteX3" fmla="*/ 2270892 w 4311433"/>
              <a:gd name="connsiteY3" fmla="*/ 537255 h 725659"/>
              <a:gd name="connsiteX4" fmla="*/ 4311433 w 4311433"/>
              <a:gd name="connsiteY4" fmla="*/ 551585 h 725659"/>
              <a:gd name="connsiteX5" fmla="*/ 4260492 w 4311433"/>
              <a:gd name="connsiteY5" fmla="*/ 712500 h 725659"/>
              <a:gd name="connsiteX6" fmla="*/ 0 w 4311433"/>
              <a:gd name="connsiteY6" fmla="*/ 725659 h 725659"/>
              <a:gd name="connsiteX0" fmla="*/ 0 w 4311433"/>
              <a:gd name="connsiteY0" fmla="*/ 725659 h 727364"/>
              <a:gd name="connsiteX1" fmla="*/ 153438 w 4311433"/>
              <a:gd name="connsiteY1" fmla="*/ 183 h 727364"/>
              <a:gd name="connsiteX2" fmla="*/ 2392828 w 4311433"/>
              <a:gd name="connsiteY2" fmla="*/ 0 h 727364"/>
              <a:gd name="connsiteX3" fmla="*/ 2270892 w 4311433"/>
              <a:gd name="connsiteY3" fmla="*/ 537255 h 727364"/>
              <a:gd name="connsiteX4" fmla="*/ 4311433 w 4311433"/>
              <a:gd name="connsiteY4" fmla="*/ 551585 h 727364"/>
              <a:gd name="connsiteX5" fmla="*/ 4260492 w 4311433"/>
              <a:gd name="connsiteY5" fmla="*/ 727364 h 727364"/>
              <a:gd name="connsiteX6" fmla="*/ 0 w 4311433"/>
              <a:gd name="connsiteY6" fmla="*/ 725659 h 727364"/>
              <a:gd name="connsiteX0" fmla="*/ 0 w 4311433"/>
              <a:gd name="connsiteY0" fmla="*/ 725659 h 725659"/>
              <a:gd name="connsiteX1" fmla="*/ 153438 w 4311433"/>
              <a:gd name="connsiteY1" fmla="*/ 183 h 725659"/>
              <a:gd name="connsiteX2" fmla="*/ 2392828 w 4311433"/>
              <a:gd name="connsiteY2" fmla="*/ 0 h 725659"/>
              <a:gd name="connsiteX3" fmla="*/ 2270892 w 4311433"/>
              <a:gd name="connsiteY3" fmla="*/ 537255 h 725659"/>
              <a:gd name="connsiteX4" fmla="*/ 4311433 w 4311433"/>
              <a:gd name="connsiteY4" fmla="*/ 551585 h 725659"/>
              <a:gd name="connsiteX5" fmla="*/ 4260492 w 4311433"/>
              <a:gd name="connsiteY5" fmla="*/ 717455 h 725659"/>
              <a:gd name="connsiteX6" fmla="*/ 0 w 4311433"/>
              <a:gd name="connsiteY6" fmla="*/ 725659 h 725659"/>
              <a:gd name="connsiteX0" fmla="*/ 0 w 4311433"/>
              <a:gd name="connsiteY0" fmla="*/ 725659 h 725659"/>
              <a:gd name="connsiteX1" fmla="*/ 153438 w 4311433"/>
              <a:gd name="connsiteY1" fmla="*/ 183 h 725659"/>
              <a:gd name="connsiteX2" fmla="*/ 2392828 w 4311433"/>
              <a:gd name="connsiteY2" fmla="*/ 0 h 725659"/>
              <a:gd name="connsiteX3" fmla="*/ 2270892 w 4311433"/>
              <a:gd name="connsiteY3" fmla="*/ 537255 h 725659"/>
              <a:gd name="connsiteX4" fmla="*/ 4311433 w 4311433"/>
              <a:gd name="connsiteY4" fmla="*/ 541675 h 725659"/>
              <a:gd name="connsiteX5" fmla="*/ 4260492 w 4311433"/>
              <a:gd name="connsiteY5" fmla="*/ 717455 h 725659"/>
              <a:gd name="connsiteX6" fmla="*/ 0 w 4311433"/>
              <a:gd name="connsiteY6" fmla="*/ 725659 h 725659"/>
              <a:gd name="connsiteX0" fmla="*/ 0 w 4311433"/>
              <a:gd name="connsiteY0" fmla="*/ 725659 h 732319"/>
              <a:gd name="connsiteX1" fmla="*/ 153438 w 4311433"/>
              <a:gd name="connsiteY1" fmla="*/ 183 h 732319"/>
              <a:gd name="connsiteX2" fmla="*/ 2392828 w 4311433"/>
              <a:gd name="connsiteY2" fmla="*/ 0 h 732319"/>
              <a:gd name="connsiteX3" fmla="*/ 2270892 w 4311433"/>
              <a:gd name="connsiteY3" fmla="*/ 537255 h 732319"/>
              <a:gd name="connsiteX4" fmla="*/ 4311433 w 4311433"/>
              <a:gd name="connsiteY4" fmla="*/ 541675 h 732319"/>
              <a:gd name="connsiteX5" fmla="*/ 4268289 w 4311433"/>
              <a:gd name="connsiteY5" fmla="*/ 732319 h 732319"/>
              <a:gd name="connsiteX6" fmla="*/ 0 w 4311433"/>
              <a:gd name="connsiteY6" fmla="*/ 725659 h 732319"/>
              <a:gd name="connsiteX0" fmla="*/ 0 w 4311433"/>
              <a:gd name="connsiteY0" fmla="*/ 725659 h 725659"/>
              <a:gd name="connsiteX1" fmla="*/ 153438 w 4311433"/>
              <a:gd name="connsiteY1" fmla="*/ 183 h 725659"/>
              <a:gd name="connsiteX2" fmla="*/ 2392828 w 4311433"/>
              <a:gd name="connsiteY2" fmla="*/ 0 h 725659"/>
              <a:gd name="connsiteX3" fmla="*/ 2270892 w 4311433"/>
              <a:gd name="connsiteY3" fmla="*/ 537255 h 725659"/>
              <a:gd name="connsiteX4" fmla="*/ 4311433 w 4311433"/>
              <a:gd name="connsiteY4" fmla="*/ 541675 h 725659"/>
              <a:gd name="connsiteX5" fmla="*/ 4268289 w 4311433"/>
              <a:gd name="connsiteY5" fmla="*/ 717455 h 725659"/>
              <a:gd name="connsiteX6" fmla="*/ 0 w 4311433"/>
              <a:gd name="connsiteY6" fmla="*/ 725659 h 725659"/>
              <a:gd name="connsiteX0" fmla="*/ 0 w 4311433"/>
              <a:gd name="connsiteY0" fmla="*/ 725659 h 727364"/>
              <a:gd name="connsiteX1" fmla="*/ 153438 w 4311433"/>
              <a:gd name="connsiteY1" fmla="*/ 183 h 727364"/>
              <a:gd name="connsiteX2" fmla="*/ 2392828 w 4311433"/>
              <a:gd name="connsiteY2" fmla="*/ 0 h 727364"/>
              <a:gd name="connsiteX3" fmla="*/ 2270892 w 4311433"/>
              <a:gd name="connsiteY3" fmla="*/ 537255 h 727364"/>
              <a:gd name="connsiteX4" fmla="*/ 4311433 w 4311433"/>
              <a:gd name="connsiteY4" fmla="*/ 541675 h 727364"/>
              <a:gd name="connsiteX5" fmla="*/ 4260492 w 4311433"/>
              <a:gd name="connsiteY5" fmla="*/ 727364 h 727364"/>
              <a:gd name="connsiteX6" fmla="*/ 0 w 4311433"/>
              <a:gd name="connsiteY6" fmla="*/ 725659 h 727364"/>
              <a:gd name="connsiteX0" fmla="*/ 0 w 4307534"/>
              <a:gd name="connsiteY0" fmla="*/ 725659 h 727364"/>
              <a:gd name="connsiteX1" fmla="*/ 153438 w 4307534"/>
              <a:gd name="connsiteY1" fmla="*/ 183 h 727364"/>
              <a:gd name="connsiteX2" fmla="*/ 2392828 w 4307534"/>
              <a:gd name="connsiteY2" fmla="*/ 0 h 727364"/>
              <a:gd name="connsiteX3" fmla="*/ 2270892 w 4307534"/>
              <a:gd name="connsiteY3" fmla="*/ 537255 h 727364"/>
              <a:gd name="connsiteX4" fmla="*/ 4307534 w 4307534"/>
              <a:gd name="connsiteY4" fmla="*/ 541675 h 727364"/>
              <a:gd name="connsiteX5" fmla="*/ 4260492 w 4307534"/>
              <a:gd name="connsiteY5" fmla="*/ 727364 h 727364"/>
              <a:gd name="connsiteX6" fmla="*/ 0 w 4307534"/>
              <a:gd name="connsiteY6" fmla="*/ 725659 h 727364"/>
              <a:gd name="connsiteX0" fmla="*/ 0 w 4311433"/>
              <a:gd name="connsiteY0" fmla="*/ 725659 h 727364"/>
              <a:gd name="connsiteX1" fmla="*/ 153438 w 4311433"/>
              <a:gd name="connsiteY1" fmla="*/ 183 h 727364"/>
              <a:gd name="connsiteX2" fmla="*/ 2392828 w 4311433"/>
              <a:gd name="connsiteY2" fmla="*/ 0 h 727364"/>
              <a:gd name="connsiteX3" fmla="*/ 2270892 w 4311433"/>
              <a:gd name="connsiteY3" fmla="*/ 537255 h 727364"/>
              <a:gd name="connsiteX4" fmla="*/ 4311433 w 4311433"/>
              <a:gd name="connsiteY4" fmla="*/ 541675 h 727364"/>
              <a:gd name="connsiteX5" fmla="*/ 4260492 w 4311433"/>
              <a:gd name="connsiteY5" fmla="*/ 727364 h 727364"/>
              <a:gd name="connsiteX6" fmla="*/ 0 w 4311433"/>
              <a:gd name="connsiteY6" fmla="*/ 725659 h 727364"/>
              <a:gd name="connsiteX0" fmla="*/ 0 w 4311433"/>
              <a:gd name="connsiteY0" fmla="*/ 725659 h 732319"/>
              <a:gd name="connsiteX1" fmla="*/ 153438 w 4311433"/>
              <a:gd name="connsiteY1" fmla="*/ 183 h 732319"/>
              <a:gd name="connsiteX2" fmla="*/ 2392828 w 4311433"/>
              <a:gd name="connsiteY2" fmla="*/ 0 h 732319"/>
              <a:gd name="connsiteX3" fmla="*/ 2270892 w 4311433"/>
              <a:gd name="connsiteY3" fmla="*/ 537255 h 732319"/>
              <a:gd name="connsiteX4" fmla="*/ 4311433 w 4311433"/>
              <a:gd name="connsiteY4" fmla="*/ 541675 h 732319"/>
              <a:gd name="connsiteX5" fmla="*/ 4268289 w 4311433"/>
              <a:gd name="connsiteY5" fmla="*/ 732319 h 732319"/>
              <a:gd name="connsiteX6" fmla="*/ 0 w 4311433"/>
              <a:gd name="connsiteY6" fmla="*/ 725659 h 732319"/>
              <a:gd name="connsiteX0" fmla="*/ 0 w 4307534"/>
              <a:gd name="connsiteY0" fmla="*/ 725659 h 732319"/>
              <a:gd name="connsiteX1" fmla="*/ 153438 w 4307534"/>
              <a:gd name="connsiteY1" fmla="*/ 183 h 732319"/>
              <a:gd name="connsiteX2" fmla="*/ 2392828 w 4307534"/>
              <a:gd name="connsiteY2" fmla="*/ 0 h 732319"/>
              <a:gd name="connsiteX3" fmla="*/ 2270892 w 4307534"/>
              <a:gd name="connsiteY3" fmla="*/ 537255 h 732319"/>
              <a:gd name="connsiteX4" fmla="*/ 4307534 w 4307534"/>
              <a:gd name="connsiteY4" fmla="*/ 536720 h 732319"/>
              <a:gd name="connsiteX5" fmla="*/ 4268289 w 4307534"/>
              <a:gd name="connsiteY5" fmla="*/ 732319 h 732319"/>
              <a:gd name="connsiteX6" fmla="*/ 0 w 4307534"/>
              <a:gd name="connsiteY6" fmla="*/ 725659 h 732319"/>
              <a:gd name="connsiteX0" fmla="*/ 0 w 4311433"/>
              <a:gd name="connsiteY0" fmla="*/ 725659 h 732319"/>
              <a:gd name="connsiteX1" fmla="*/ 153438 w 4311433"/>
              <a:gd name="connsiteY1" fmla="*/ 183 h 732319"/>
              <a:gd name="connsiteX2" fmla="*/ 2392828 w 4311433"/>
              <a:gd name="connsiteY2" fmla="*/ 0 h 732319"/>
              <a:gd name="connsiteX3" fmla="*/ 2270892 w 4311433"/>
              <a:gd name="connsiteY3" fmla="*/ 537255 h 732319"/>
              <a:gd name="connsiteX4" fmla="*/ 4311433 w 4311433"/>
              <a:gd name="connsiteY4" fmla="*/ 531765 h 732319"/>
              <a:gd name="connsiteX5" fmla="*/ 4268289 w 4311433"/>
              <a:gd name="connsiteY5" fmla="*/ 732319 h 732319"/>
              <a:gd name="connsiteX6" fmla="*/ 0 w 4311433"/>
              <a:gd name="connsiteY6" fmla="*/ 725659 h 732319"/>
              <a:gd name="connsiteX0" fmla="*/ 0 w 4319229"/>
              <a:gd name="connsiteY0" fmla="*/ 725659 h 732319"/>
              <a:gd name="connsiteX1" fmla="*/ 153438 w 4319229"/>
              <a:gd name="connsiteY1" fmla="*/ 183 h 732319"/>
              <a:gd name="connsiteX2" fmla="*/ 2392828 w 4319229"/>
              <a:gd name="connsiteY2" fmla="*/ 0 h 732319"/>
              <a:gd name="connsiteX3" fmla="*/ 2270892 w 4319229"/>
              <a:gd name="connsiteY3" fmla="*/ 537255 h 732319"/>
              <a:gd name="connsiteX4" fmla="*/ 4319229 w 4319229"/>
              <a:gd name="connsiteY4" fmla="*/ 536719 h 732319"/>
              <a:gd name="connsiteX5" fmla="*/ 4268289 w 4319229"/>
              <a:gd name="connsiteY5" fmla="*/ 732319 h 732319"/>
              <a:gd name="connsiteX6" fmla="*/ 0 w 4319229"/>
              <a:gd name="connsiteY6" fmla="*/ 725659 h 732319"/>
              <a:gd name="connsiteX0" fmla="*/ 0 w 4319229"/>
              <a:gd name="connsiteY0" fmla="*/ 725659 h 725659"/>
              <a:gd name="connsiteX1" fmla="*/ 153438 w 4319229"/>
              <a:gd name="connsiteY1" fmla="*/ 183 h 725659"/>
              <a:gd name="connsiteX2" fmla="*/ 2392828 w 4319229"/>
              <a:gd name="connsiteY2" fmla="*/ 0 h 725659"/>
              <a:gd name="connsiteX3" fmla="*/ 2270892 w 4319229"/>
              <a:gd name="connsiteY3" fmla="*/ 537255 h 725659"/>
              <a:gd name="connsiteX4" fmla="*/ 4319229 w 4319229"/>
              <a:gd name="connsiteY4" fmla="*/ 536719 h 725659"/>
              <a:gd name="connsiteX5" fmla="*/ 4279984 w 4319229"/>
              <a:gd name="connsiteY5" fmla="*/ 717455 h 725659"/>
              <a:gd name="connsiteX6" fmla="*/ 0 w 4319229"/>
              <a:gd name="connsiteY6" fmla="*/ 725659 h 725659"/>
              <a:gd name="connsiteX0" fmla="*/ 0 w 4319229"/>
              <a:gd name="connsiteY0" fmla="*/ 725659 h 727364"/>
              <a:gd name="connsiteX1" fmla="*/ 153438 w 4319229"/>
              <a:gd name="connsiteY1" fmla="*/ 183 h 727364"/>
              <a:gd name="connsiteX2" fmla="*/ 2392828 w 4319229"/>
              <a:gd name="connsiteY2" fmla="*/ 0 h 727364"/>
              <a:gd name="connsiteX3" fmla="*/ 2270892 w 4319229"/>
              <a:gd name="connsiteY3" fmla="*/ 537255 h 727364"/>
              <a:gd name="connsiteX4" fmla="*/ 4319229 w 4319229"/>
              <a:gd name="connsiteY4" fmla="*/ 536719 h 727364"/>
              <a:gd name="connsiteX5" fmla="*/ 4283882 w 4319229"/>
              <a:gd name="connsiteY5" fmla="*/ 727364 h 727364"/>
              <a:gd name="connsiteX6" fmla="*/ 0 w 4319229"/>
              <a:gd name="connsiteY6" fmla="*/ 725659 h 727364"/>
              <a:gd name="connsiteX0" fmla="*/ 0 w 4319229"/>
              <a:gd name="connsiteY0" fmla="*/ 725659 h 725659"/>
              <a:gd name="connsiteX1" fmla="*/ 153438 w 4319229"/>
              <a:gd name="connsiteY1" fmla="*/ 183 h 725659"/>
              <a:gd name="connsiteX2" fmla="*/ 2392828 w 4319229"/>
              <a:gd name="connsiteY2" fmla="*/ 0 h 725659"/>
              <a:gd name="connsiteX3" fmla="*/ 2270892 w 4319229"/>
              <a:gd name="connsiteY3" fmla="*/ 537255 h 725659"/>
              <a:gd name="connsiteX4" fmla="*/ 4319229 w 4319229"/>
              <a:gd name="connsiteY4" fmla="*/ 536719 h 725659"/>
              <a:gd name="connsiteX5" fmla="*/ 4276086 w 4319229"/>
              <a:gd name="connsiteY5" fmla="*/ 712500 h 725659"/>
              <a:gd name="connsiteX6" fmla="*/ 0 w 4319229"/>
              <a:gd name="connsiteY6" fmla="*/ 725659 h 725659"/>
              <a:gd name="connsiteX0" fmla="*/ 0 w 4319229"/>
              <a:gd name="connsiteY0" fmla="*/ 725659 h 725659"/>
              <a:gd name="connsiteX1" fmla="*/ 153438 w 4319229"/>
              <a:gd name="connsiteY1" fmla="*/ 183 h 725659"/>
              <a:gd name="connsiteX2" fmla="*/ 2392828 w 4319229"/>
              <a:gd name="connsiteY2" fmla="*/ 0 h 725659"/>
              <a:gd name="connsiteX3" fmla="*/ 2270892 w 4319229"/>
              <a:gd name="connsiteY3" fmla="*/ 537255 h 725659"/>
              <a:gd name="connsiteX4" fmla="*/ 4319229 w 4319229"/>
              <a:gd name="connsiteY4" fmla="*/ 536719 h 725659"/>
              <a:gd name="connsiteX5" fmla="*/ 4268290 w 4319229"/>
              <a:gd name="connsiteY5" fmla="*/ 722410 h 725659"/>
              <a:gd name="connsiteX6" fmla="*/ 0 w 4319229"/>
              <a:gd name="connsiteY6" fmla="*/ 725659 h 725659"/>
              <a:gd name="connsiteX0" fmla="*/ 0 w 4319229"/>
              <a:gd name="connsiteY0" fmla="*/ 725659 h 725659"/>
              <a:gd name="connsiteX1" fmla="*/ 153438 w 4319229"/>
              <a:gd name="connsiteY1" fmla="*/ 183 h 725659"/>
              <a:gd name="connsiteX2" fmla="*/ 2392828 w 4319229"/>
              <a:gd name="connsiteY2" fmla="*/ 0 h 725659"/>
              <a:gd name="connsiteX3" fmla="*/ 2270892 w 4319229"/>
              <a:gd name="connsiteY3" fmla="*/ 537255 h 725659"/>
              <a:gd name="connsiteX4" fmla="*/ 4319229 w 4319229"/>
              <a:gd name="connsiteY4" fmla="*/ 536719 h 725659"/>
              <a:gd name="connsiteX5" fmla="*/ 4290501 w 4319229"/>
              <a:gd name="connsiteY5" fmla="*/ 629303 h 725659"/>
              <a:gd name="connsiteX6" fmla="*/ 4268290 w 4319229"/>
              <a:gd name="connsiteY6" fmla="*/ 722410 h 725659"/>
              <a:gd name="connsiteX7" fmla="*/ 0 w 4319229"/>
              <a:gd name="connsiteY7" fmla="*/ 725659 h 725659"/>
              <a:gd name="connsiteX0" fmla="*/ 0 w 5038711"/>
              <a:gd name="connsiteY0" fmla="*/ 725659 h 725659"/>
              <a:gd name="connsiteX1" fmla="*/ 153438 w 5038711"/>
              <a:gd name="connsiteY1" fmla="*/ 183 h 725659"/>
              <a:gd name="connsiteX2" fmla="*/ 2392828 w 5038711"/>
              <a:gd name="connsiteY2" fmla="*/ 0 h 725659"/>
              <a:gd name="connsiteX3" fmla="*/ 2270892 w 5038711"/>
              <a:gd name="connsiteY3" fmla="*/ 537255 h 725659"/>
              <a:gd name="connsiteX4" fmla="*/ 4319229 w 5038711"/>
              <a:gd name="connsiteY4" fmla="*/ 536719 h 725659"/>
              <a:gd name="connsiteX5" fmla="*/ 5038711 w 5038711"/>
              <a:gd name="connsiteY5" fmla="*/ 611773 h 725659"/>
              <a:gd name="connsiteX6" fmla="*/ 4268290 w 5038711"/>
              <a:gd name="connsiteY6" fmla="*/ 722410 h 725659"/>
              <a:gd name="connsiteX7" fmla="*/ 0 w 5038711"/>
              <a:gd name="connsiteY7" fmla="*/ 725659 h 725659"/>
              <a:gd name="connsiteX0" fmla="*/ 0 w 5038711"/>
              <a:gd name="connsiteY0" fmla="*/ 725659 h 728076"/>
              <a:gd name="connsiteX1" fmla="*/ 153438 w 5038711"/>
              <a:gd name="connsiteY1" fmla="*/ 183 h 728076"/>
              <a:gd name="connsiteX2" fmla="*/ 2392828 w 5038711"/>
              <a:gd name="connsiteY2" fmla="*/ 0 h 728076"/>
              <a:gd name="connsiteX3" fmla="*/ 2270892 w 5038711"/>
              <a:gd name="connsiteY3" fmla="*/ 537255 h 728076"/>
              <a:gd name="connsiteX4" fmla="*/ 4319229 w 5038711"/>
              <a:gd name="connsiteY4" fmla="*/ 536719 h 728076"/>
              <a:gd name="connsiteX5" fmla="*/ 5038711 w 5038711"/>
              <a:gd name="connsiteY5" fmla="*/ 611773 h 728076"/>
              <a:gd name="connsiteX6" fmla="*/ 5007237 w 5038711"/>
              <a:gd name="connsiteY6" fmla="*/ 728076 h 728076"/>
              <a:gd name="connsiteX7" fmla="*/ 0 w 5038711"/>
              <a:gd name="connsiteY7" fmla="*/ 725659 h 728076"/>
              <a:gd name="connsiteX0" fmla="*/ 0 w 5023274"/>
              <a:gd name="connsiteY0" fmla="*/ 725659 h 728076"/>
              <a:gd name="connsiteX1" fmla="*/ 153438 w 5023274"/>
              <a:gd name="connsiteY1" fmla="*/ 183 h 728076"/>
              <a:gd name="connsiteX2" fmla="*/ 2392828 w 5023274"/>
              <a:gd name="connsiteY2" fmla="*/ 0 h 728076"/>
              <a:gd name="connsiteX3" fmla="*/ 2270892 w 5023274"/>
              <a:gd name="connsiteY3" fmla="*/ 537255 h 728076"/>
              <a:gd name="connsiteX4" fmla="*/ 4319229 w 5023274"/>
              <a:gd name="connsiteY4" fmla="*/ 536719 h 728076"/>
              <a:gd name="connsiteX5" fmla="*/ 5023274 w 5023274"/>
              <a:gd name="connsiteY5" fmla="*/ 611773 h 728076"/>
              <a:gd name="connsiteX6" fmla="*/ 5007237 w 5023274"/>
              <a:gd name="connsiteY6" fmla="*/ 728076 h 728076"/>
              <a:gd name="connsiteX7" fmla="*/ 0 w 5023274"/>
              <a:gd name="connsiteY7" fmla="*/ 725659 h 728076"/>
              <a:gd name="connsiteX0" fmla="*/ 0 w 5023274"/>
              <a:gd name="connsiteY0" fmla="*/ 725659 h 728076"/>
              <a:gd name="connsiteX1" fmla="*/ 153438 w 5023274"/>
              <a:gd name="connsiteY1" fmla="*/ 183 h 728076"/>
              <a:gd name="connsiteX2" fmla="*/ 2392828 w 5023274"/>
              <a:gd name="connsiteY2" fmla="*/ 0 h 728076"/>
              <a:gd name="connsiteX3" fmla="*/ 2270892 w 5023274"/>
              <a:gd name="connsiteY3" fmla="*/ 537255 h 728076"/>
              <a:gd name="connsiteX4" fmla="*/ 4319229 w 5023274"/>
              <a:gd name="connsiteY4" fmla="*/ 536719 h 728076"/>
              <a:gd name="connsiteX5" fmla="*/ 5023274 w 5023274"/>
              <a:gd name="connsiteY5" fmla="*/ 611773 h 728076"/>
              <a:gd name="connsiteX6" fmla="*/ 4997975 w 5023274"/>
              <a:gd name="connsiteY6" fmla="*/ 728076 h 728076"/>
              <a:gd name="connsiteX7" fmla="*/ 0 w 5023274"/>
              <a:gd name="connsiteY7" fmla="*/ 725659 h 728076"/>
              <a:gd name="connsiteX0" fmla="*/ 0 w 5023274"/>
              <a:gd name="connsiteY0" fmla="*/ 725659 h 728076"/>
              <a:gd name="connsiteX1" fmla="*/ 153438 w 5023274"/>
              <a:gd name="connsiteY1" fmla="*/ 183 h 728076"/>
              <a:gd name="connsiteX2" fmla="*/ 2392828 w 5023274"/>
              <a:gd name="connsiteY2" fmla="*/ 0 h 728076"/>
              <a:gd name="connsiteX3" fmla="*/ 2270892 w 5023274"/>
              <a:gd name="connsiteY3" fmla="*/ 537255 h 728076"/>
              <a:gd name="connsiteX4" fmla="*/ 4319229 w 5023274"/>
              <a:gd name="connsiteY4" fmla="*/ 536719 h 728076"/>
              <a:gd name="connsiteX5" fmla="*/ 4660986 w 5023274"/>
              <a:gd name="connsiteY5" fmla="*/ 570445 h 728076"/>
              <a:gd name="connsiteX6" fmla="*/ 5023274 w 5023274"/>
              <a:gd name="connsiteY6" fmla="*/ 611773 h 728076"/>
              <a:gd name="connsiteX7" fmla="*/ 4997975 w 5023274"/>
              <a:gd name="connsiteY7" fmla="*/ 728076 h 728076"/>
              <a:gd name="connsiteX8" fmla="*/ 0 w 5023274"/>
              <a:gd name="connsiteY8" fmla="*/ 725659 h 728076"/>
              <a:gd name="connsiteX0" fmla="*/ 0 w 5023274"/>
              <a:gd name="connsiteY0" fmla="*/ 725659 h 728076"/>
              <a:gd name="connsiteX1" fmla="*/ 153438 w 5023274"/>
              <a:gd name="connsiteY1" fmla="*/ 183 h 728076"/>
              <a:gd name="connsiteX2" fmla="*/ 2392828 w 5023274"/>
              <a:gd name="connsiteY2" fmla="*/ 0 h 728076"/>
              <a:gd name="connsiteX3" fmla="*/ 2270892 w 5023274"/>
              <a:gd name="connsiteY3" fmla="*/ 537255 h 728076"/>
              <a:gd name="connsiteX4" fmla="*/ 4319229 w 5023274"/>
              <a:gd name="connsiteY4" fmla="*/ 536719 h 728076"/>
              <a:gd name="connsiteX5" fmla="*/ 4599814 w 5023274"/>
              <a:gd name="connsiteY5" fmla="*/ 658605 h 728076"/>
              <a:gd name="connsiteX6" fmla="*/ 5023274 w 5023274"/>
              <a:gd name="connsiteY6" fmla="*/ 611773 h 728076"/>
              <a:gd name="connsiteX7" fmla="*/ 4997975 w 5023274"/>
              <a:gd name="connsiteY7" fmla="*/ 728076 h 728076"/>
              <a:gd name="connsiteX8" fmla="*/ 0 w 5023274"/>
              <a:gd name="connsiteY8" fmla="*/ 725659 h 728076"/>
              <a:gd name="connsiteX0" fmla="*/ 0 w 5023274"/>
              <a:gd name="connsiteY0" fmla="*/ 725659 h 728076"/>
              <a:gd name="connsiteX1" fmla="*/ 153438 w 5023274"/>
              <a:gd name="connsiteY1" fmla="*/ 183 h 728076"/>
              <a:gd name="connsiteX2" fmla="*/ 2392828 w 5023274"/>
              <a:gd name="connsiteY2" fmla="*/ 0 h 728076"/>
              <a:gd name="connsiteX3" fmla="*/ 2270892 w 5023274"/>
              <a:gd name="connsiteY3" fmla="*/ 537255 h 728076"/>
              <a:gd name="connsiteX4" fmla="*/ 4319229 w 5023274"/>
              <a:gd name="connsiteY4" fmla="*/ 536719 h 728076"/>
              <a:gd name="connsiteX5" fmla="*/ 3966710 w 5023274"/>
              <a:gd name="connsiteY5" fmla="*/ 591551 h 728076"/>
              <a:gd name="connsiteX6" fmla="*/ 5023274 w 5023274"/>
              <a:gd name="connsiteY6" fmla="*/ 611773 h 728076"/>
              <a:gd name="connsiteX7" fmla="*/ 4997975 w 5023274"/>
              <a:gd name="connsiteY7" fmla="*/ 728076 h 728076"/>
              <a:gd name="connsiteX8" fmla="*/ 0 w 5023274"/>
              <a:gd name="connsiteY8" fmla="*/ 725659 h 728076"/>
              <a:gd name="connsiteX0" fmla="*/ 0 w 5023274"/>
              <a:gd name="connsiteY0" fmla="*/ 725659 h 728076"/>
              <a:gd name="connsiteX1" fmla="*/ 153438 w 5023274"/>
              <a:gd name="connsiteY1" fmla="*/ 183 h 728076"/>
              <a:gd name="connsiteX2" fmla="*/ 2392828 w 5023274"/>
              <a:gd name="connsiteY2" fmla="*/ 0 h 728076"/>
              <a:gd name="connsiteX3" fmla="*/ 2270892 w 5023274"/>
              <a:gd name="connsiteY3" fmla="*/ 537255 h 728076"/>
              <a:gd name="connsiteX4" fmla="*/ 4319229 w 5023274"/>
              <a:gd name="connsiteY4" fmla="*/ 536719 h 728076"/>
              <a:gd name="connsiteX5" fmla="*/ 4287414 w 5023274"/>
              <a:gd name="connsiteY5" fmla="*/ 609683 h 728076"/>
              <a:gd name="connsiteX6" fmla="*/ 5023274 w 5023274"/>
              <a:gd name="connsiteY6" fmla="*/ 611773 h 728076"/>
              <a:gd name="connsiteX7" fmla="*/ 4997975 w 5023274"/>
              <a:gd name="connsiteY7" fmla="*/ 728076 h 728076"/>
              <a:gd name="connsiteX8" fmla="*/ 0 w 5023274"/>
              <a:gd name="connsiteY8" fmla="*/ 725659 h 728076"/>
              <a:gd name="connsiteX0" fmla="*/ 0 w 5023274"/>
              <a:gd name="connsiteY0" fmla="*/ 725659 h 728076"/>
              <a:gd name="connsiteX1" fmla="*/ 153438 w 5023274"/>
              <a:gd name="connsiteY1" fmla="*/ 183 h 728076"/>
              <a:gd name="connsiteX2" fmla="*/ 2392828 w 5023274"/>
              <a:gd name="connsiteY2" fmla="*/ 0 h 728076"/>
              <a:gd name="connsiteX3" fmla="*/ 2270892 w 5023274"/>
              <a:gd name="connsiteY3" fmla="*/ 537255 h 728076"/>
              <a:gd name="connsiteX4" fmla="*/ 4319229 w 5023274"/>
              <a:gd name="connsiteY4" fmla="*/ 536719 h 728076"/>
              <a:gd name="connsiteX5" fmla="*/ 4281240 w 5023274"/>
              <a:gd name="connsiteY5" fmla="*/ 617532 h 728076"/>
              <a:gd name="connsiteX6" fmla="*/ 5023274 w 5023274"/>
              <a:gd name="connsiteY6" fmla="*/ 611773 h 728076"/>
              <a:gd name="connsiteX7" fmla="*/ 4997975 w 5023274"/>
              <a:gd name="connsiteY7" fmla="*/ 728076 h 728076"/>
              <a:gd name="connsiteX8" fmla="*/ 0 w 5023274"/>
              <a:gd name="connsiteY8" fmla="*/ 725659 h 728076"/>
              <a:gd name="connsiteX0" fmla="*/ 0 w 5017100"/>
              <a:gd name="connsiteY0" fmla="*/ 725659 h 728076"/>
              <a:gd name="connsiteX1" fmla="*/ 153438 w 5017100"/>
              <a:gd name="connsiteY1" fmla="*/ 183 h 728076"/>
              <a:gd name="connsiteX2" fmla="*/ 2392828 w 5017100"/>
              <a:gd name="connsiteY2" fmla="*/ 0 h 728076"/>
              <a:gd name="connsiteX3" fmla="*/ 2270892 w 5017100"/>
              <a:gd name="connsiteY3" fmla="*/ 537255 h 728076"/>
              <a:gd name="connsiteX4" fmla="*/ 4319229 w 5017100"/>
              <a:gd name="connsiteY4" fmla="*/ 536719 h 728076"/>
              <a:gd name="connsiteX5" fmla="*/ 4281240 w 5017100"/>
              <a:gd name="connsiteY5" fmla="*/ 617532 h 728076"/>
              <a:gd name="connsiteX6" fmla="*/ 5017100 w 5017100"/>
              <a:gd name="connsiteY6" fmla="*/ 627468 h 728076"/>
              <a:gd name="connsiteX7" fmla="*/ 4997975 w 5017100"/>
              <a:gd name="connsiteY7" fmla="*/ 728076 h 728076"/>
              <a:gd name="connsiteX8" fmla="*/ 0 w 5017100"/>
              <a:gd name="connsiteY8" fmla="*/ 725659 h 728076"/>
              <a:gd name="connsiteX0" fmla="*/ 0 w 5026363"/>
              <a:gd name="connsiteY0" fmla="*/ 725659 h 728076"/>
              <a:gd name="connsiteX1" fmla="*/ 153438 w 5026363"/>
              <a:gd name="connsiteY1" fmla="*/ 183 h 728076"/>
              <a:gd name="connsiteX2" fmla="*/ 2392828 w 5026363"/>
              <a:gd name="connsiteY2" fmla="*/ 0 h 728076"/>
              <a:gd name="connsiteX3" fmla="*/ 2270892 w 5026363"/>
              <a:gd name="connsiteY3" fmla="*/ 537255 h 728076"/>
              <a:gd name="connsiteX4" fmla="*/ 4319229 w 5026363"/>
              <a:gd name="connsiteY4" fmla="*/ 536719 h 728076"/>
              <a:gd name="connsiteX5" fmla="*/ 4281240 w 5026363"/>
              <a:gd name="connsiteY5" fmla="*/ 617532 h 728076"/>
              <a:gd name="connsiteX6" fmla="*/ 5026363 w 5026363"/>
              <a:gd name="connsiteY6" fmla="*/ 623544 h 728076"/>
              <a:gd name="connsiteX7" fmla="*/ 4997975 w 5026363"/>
              <a:gd name="connsiteY7" fmla="*/ 728076 h 728076"/>
              <a:gd name="connsiteX8" fmla="*/ 0 w 5026363"/>
              <a:gd name="connsiteY8" fmla="*/ 725659 h 728076"/>
              <a:gd name="connsiteX0" fmla="*/ 0 w 4997975"/>
              <a:gd name="connsiteY0" fmla="*/ 725659 h 728076"/>
              <a:gd name="connsiteX1" fmla="*/ 153438 w 4997975"/>
              <a:gd name="connsiteY1" fmla="*/ 183 h 728076"/>
              <a:gd name="connsiteX2" fmla="*/ 2392828 w 4997975"/>
              <a:gd name="connsiteY2" fmla="*/ 0 h 728076"/>
              <a:gd name="connsiteX3" fmla="*/ 2270892 w 4997975"/>
              <a:gd name="connsiteY3" fmla="*/ 537255 h 728076"/>
              <a:gd name="connsiteX4" fmla="*/ 4319229 w 4997975"/>
              <a:gd name="connsiteY4" fmla="*/ 536719 h 728076"/>
              <a:gd name="connsiteX5" fmla="*/ 4281240 w 4997975"/>
              <a:gd name="connsiteY5" fmla="*/ 617532 h 728076"/>
              <a:gd name="connsiteX6" fmla="*/ 4997975 w 4997975"/>
              <a:gd name="connsiteY6" fmla="*/ 728076 h 728076"/>
              <a:gd name="connsiteX7" fmla="*/ 0 w 4997975"/>
              <a:gd name="connsiteY7" fmla="*/ 725659 h 728076"/>
              <a:gd name="connsiteX0" fmla="*/ 0 w 4997975"/>
              <a:gd name="connsiteY0" fmla="*/ 725659 h 728076"/>
              <a:gd name="connsiteX1" fmla="*/ 153438 w 4997975"/>
              <a:gd name="connsiteY1" fmla="*/ 183 h 728076"/>
              <a:gd name="connsiteX2" fmla="*/ 2392828 w 4997975"/>
              <a:gd name="connsiteY2" fmla="*/ 0 h 728076"/>
              <a:gd name="connsiteX3" fmla="*/ 2270892 w 4997975"/>
              <a:gd name="connsiteY3" fmla="*/ 537255 h 728076"/>
              <a:gd name="connsiteX4" fmla="*/ 4319229 w 4997975"/>
              <a:gd name="connsiteY4" fmla="*/ 536719 h 728076"/>
              <a:gd name="connsiteX5" fmla="*/ 4997975 w 4997975"/>
              <a:gd name="connsiteY5" fmla="*/ 728076 h 728076"/>
              <a:gd name="connsiteX6" fmla="*/ 0 w 4997975"/>
              <a:gd name="connsiteY6" fmla="*/ 725659 h 728076"/>
              <a:gd name="connsiteX0" fmla="*/ 0 w 4997975"/>
              <a:gd name="connsiteY0" fmla="*/ 725659 h 728076"/>
              <a:gd name="connsiteX1" fmla="*/ 153438 w 4997975"/>
              <a:gd name="connsiteY1" fmla="*/ 183 h 728076"/>
              <a:gd name="connsiteX2" fmla="*/ 2392828 w 4997975"/>
              <a:gd name="connsiteY2" fmla="*/ 0 h 728076"/>
              <a:gd name="connsiteX3" fmla="*/ 2270892 w 4997975"/>
              <a:gd name="connsiteY3" fmla="*/ 537255 h 728076"/>
              <a:gd name="connsiteX4" fmla="*/ 3148401 w 4997975"/>
              <a:gd name="connsiteY4" fmla="*/ 538511 h 728076"/>
              <a:gd name="connsiteX5" fmla="*/ 4997975 w 4997975"/>
              <a:gd name="connsiteY5" fmla="*/ 728076 h 728076"/>
              <a:gd name="connsiteX6" fmla="*/ 0 w 4997975"/>
              <a:gd name="connsiteY6" fmla="*/ 725659 h 728076"/>
              <a:gd name="connsiteX0" fmla="*/ 0 w 3148401"/>
              <a:gd name="connsiteY0" fmla="*/ 725659 h 725659"/>
              <a:gd name="connsiteX1" fmla="*/ 153438 w 3148401"/>
              <a:gd name="connsiteY1" fmla="*/ 183 h 725659"/>
              <a:gd name="connsiteX2" fmla="*/ 2392828 w 3148401"/>
              <a:gd name="connsiteY2" fmla="*/ 0 h 725659"/>
              <a:gd name="connsiteX3" fmla="*/ 2270892 w 3148401"/>
              <a:gd name="connsiteY3" fmla="*/ 537255 h 725659"/>
              <a:gd name="connsiteX4" fmla="*/ 3148401 w 3148401"/>
              <a:gd name="connsiteY4" fmla="*/ 538511 h 725659"/>
              <a:gd name="connsiteX5" fmla="*/ 3078364 w 3148401"/>
              <a:gd name="connsiteY5" fmla="*/ 721014 h 725659"/>
              <a:gd name="connsiteX6" fmla="*/ 0 w 3148401"/>
              <a:gd name="connsiteY6" fmla="*/ 725659 h 725659"/>
              <a:gd name="connsiteX0" fmla="*/ 0 w 3148401"/>
              <a:gd name="connsiteY0" fmla="*/ 725659 h 725659"/>
              <a:gd name="connsiteX1" fmla="*/ 153438 w 3148401"/>
              <a:gd name="connsiteY1" fmla="*/ 183 h 725659"/>
              <a:gd name="connsiteX2" fmla="*/ 2392828 w 3148401"/>
              <a:gd name="connsiteY2" fmla="*/ 0 h 725659"/>
              <a:gd name="connsiteX3" fmla="*/ 2270892 w 3148401"/>
              <a:gd name="connsiteY3" fmla="*/ 537255 h 725659"/>
              <a:gd name="connsiteX4" fmla="*/ 3148401 w 3148401"/>
              <a:gd name="connsiteY4" fmla="*/ 527919 h 725659"/>
              <a:gd name="connsiteX5" fmla="*/ 3078364 w 3148401"/>
              <a:gd name="connsiteY5" fmla="*/ 721014 h 725659"/>
              <a:gd name="connsiteX6" fmla="*/ 0 w 3148401"/>
              <a:gd name="connsiteY6" fmla="*/ 725659 h 725659"/>
              <a:gd name="connsiteX0" fmla="*/ 0 w 3134511"/>
              <a:gd name="connsiteY0" fmla="*/ 725659 h 725659"/>
              <a:gd name="connsiteX1" fmla="*/ 153438 w 3134511"/>
              <a:gd name="connsiteY1" fmla="*/ 183 h 725659"/>
              <a:gd name="connsiteX2" fmla="*/ 2392828 w 3134511"/>
              <a:gd name="connsiteY2" fmla="*/ 0 h 725659"/>
              <a:gd name="connsiteX3" fmla="*/ 2270892 w 3134511"/>
              <a:gd name="connsiteY3" fmla="*/ 537255 h 725659"/>
              <a:gd name="connsiteX4" fmla="*/ 3134511 w 3134511"/>
              <a:gd name="connsiteY4" fmla="*/ 527919 h 725659"/>
              <a:gd name="connsiteX5" fmla="*/ 3078364 w 3134511"/>
              <a:gd name="connsiteY5" fmla="*/ 721014 h 725659"/>
              <a:gd name="connsiteX6" fmla="*/ 0 w 3134511"/>
              <a:gd name="connsiteY6" fmla="*/ 725659 h 725659"/>
              <a:gd name="connsiteX0" fmla="*/ 0 w 3134511"/>
              <a:gd name="connsiteY0" fmla="*/ 725659 h 725659"/>
              <a:gd name="connsiteX1" fmla="*/ 153438 w 3134511"/>
              <a:gd name="connsiteY1" fmla="*/ 183 h 725659"/>
              <a:gd name="connsiteX2" fmla="*/ 2392828 w 3134511"/>
              <a:gd name="connsiteY2" fmla="*/ 0 h 725659"/>
              <a:gd name="connsiteX3" fmla="*/ 2270892 w 3134511"/>
              <a:gd name="connsiteY3" fmla="*/ 537255 h 725659"/>
              <a:gd name="connsiteX4" fmla="*/ 3134511 w 3134511"/>
              <a:gd name="connsiteY4" fmla="*/ 527919 h 725659"/>
              <a:gd name="connsiteX5" fmla="*/ 3085719 w 3134511"/>
              <a:gd name="connsiteY5" fmla="*/ 714783 h 725659"/>
              <a:gd name="connsiteX6" fmla="*/ 0 w 3134511"/>
              <a:gd name="connsiteY6" fmla="*/ 725659 h 725659"/>
              <a:gd name="connsiteX0" fmla="*/ 0 w 3139415"/>
              <a:gd name="connsiteY0" fmla="*/ 725659 h 725659"/>
              <a:gd name="connsiteX1" fmla="*/ 153438 w 3139415"/>
              <a:gd name="connsiteY1" fmla="*/ 183 h 725659"/>
              <a:gd name="connsiteX2" fmla="*/ 2392828 w 3139415"/>
              <a:gd name="connsiteY2" fmla="*/ 0 h 725659"/>
              <a:gd name="connsiteX3" fmla="*/ 2270892 w 3139415"/>
              <a:gd name="connsiteY3" fmla="*/ 537255 h 725659"/>
              <a:gd name="connsiteX4" fmla="*/ 3139415 w 3139415"/>
              <a:gd name="connsiteY4" fmla="*/ 527919 h 725659"/>
              <a:gd name="connsiteX5" fmla="*/ 3085719 w 3139415"/>
              <a:gd name="connsiteY5" fmla="*/ 714783 h 725659"/>
              <a:gd name="connsiteX6" fmla="*/ 0 w 3139415"/>
              <a:gd name="connsiteY6" fmla="*/ 725659 h 725659"/>
              <a:gd name="connsiteX0" fmla="*/ 0 w 3139415"/>
              <a:gd name="connsiteY0" fmla="*/ 725659 h 725659"/>
              <a:gd name="connsiteX1" fmla="*/ 153438 w 3139415"/>
              <a:gd name="connsiteY1" fmla="*/ 183 h 725659"/>
              <a:gd name="connsiteX2" fmla="*/ 2392828 w 3139415"/>
              <a:gd name="connsiteY2" fmla="*/ 0 h 725659"/>
              <a:gd name="connsiteX3" fmla="*/ 2270892 w 3139415"/>
              <a:gd name="connsiteY3" fmla="*/ 537255 h 725659"/>
              <a:gd name="connsiteX4" fmla="*/ 3139415 w 3139415"/>
              <a:gd name="connsiteY4" fmla="*/ 527919 h 725659"/>
              <a:gd name="connsiteX5" fmla="*/ 3095525 w 3139415"/>
              <a:gd name="connsiteY5" fmla="*/ 711667 h 725659"/>
              <a:gd name="connsiteX6" fmla="*/ 0 w 3139415"/>
              <a:gd name="connsiteY6" fmla="*/ 725659 h 7256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139415" h="725659">
                <a:moveTo>
                  <a:pt x="0" y="725659"/>
                </a:moveTo>
                <a:lnTo>
                  <a:pt x="153438" y="183"/>
                </a:lnTo>
                <a:lnTo>
                  <a:pt x="2392828" y="0"/>
                </a:lnTo>
                <a:lnTo>
                  <a:pt x="2270892" y="537255"/>
                </a:lnTo>
                <a:lnTo>
                  <a:pt x="3139415" y="527919"/>
                </a:lnTo>
                <a:lnTo>
                  <a:pt x="3095525" y="711667"/>
                </a:lnTo>
                <a:lnTo>
                  <a:pt x="0" y="725659"/>
                </a:lnTo>
                <a:close/>
              </a:path>
            </a:pathLst>
          </a:custGeom>
          <a:solidFill>
            <a:srgbClr val="7091D1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r>
              <a:rPr lang="pt-PT" sz="11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                   </a:t>
            </a:r>
            <a:r>
              <a:rPr lang="pt-PT" sz="1100" u="sng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Entretenimento</a:t>
            </a:r>
          </a:p>
          <a:p>
            <a:r>
              <a:rPr lang="pt-PT" sz="11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Parques temáticos, museus, discotecas,</a:t>
            </a:r>
          </a:p>
          <a:p>
            <a:r>
              <a:rPr lang="pt-PT" sz="11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centros comerciais e zonas históricas</a:t>
            </a:r>
          </a:p>
        </p:txBody>
      </p:sp>
      <p:sp>
        <p:nvSpPr>
          <p:cNvPr id="15" name="Freeform 9">
            <a:extLst>
              <a:ext uri="{FF2B5EF4-FFF2-40B4-BE49-F238E27FC236}">
                <a16:creationId xmlns:a16="http://schemas.microsoft.com/office/drawing/2014/main" id="{034F8649-3D08-454A-9DA9-971643F02208}"/>
              </a:ext>
            </a:extLst>
          </p:cNvPr>
          <p:cNvSpPr/>
          <p:nvPr/>
        </p:nvSpPr>
        <p:spPr bwMode="auto">
          <a:xfrm>
            <a:off x="4350191" y="2220140"/>
            <a:ext cx="1358458" cy="1801893"/>
          </a:xfrm>
          <a:custGeom>
            <a:avLst/>
            <a:gdLst>
              <a:gd name="connsiteX0" fmla="*/ 0 w 1144812"/>
              <a:gd name="connsiteY0" fmla="*/ 0 h 1671814"/>
              <a:gd name="connsiteX1" fmla="*/ 901471 w 1144812"/>
              <a:gd name="connsiteY1" fmla="*/ 0 h 1671814"/>
              <a:gd name="connsiteX2" fmla="*/ 1144812 w 1144812"/>
              <a:gd name="connsiteY2" fmla="*/ 835907 h 1671814"/>
              <a:gd name="connsiteX3" fmla="*/ 901471 w 1144812"/>
              <a:gd name="connsiteY3" fmla="*/ 1671814 h 1671814"/>
              <a:gd name="connsiteX4" fmla="*/ 0 w 1144812"/>
              <a:gd name="connsiteY4" fmla="*/ 1671814 h 1671814"/>
              <a:gd name="connsiteX5" fmla="*/ 243341 w 1144812"/>
              <a:gd name="connsiteY5" fmla="*/ 835907 h 1671814"/>
              <a:gd name="connsiteX6" fmla="*/ 0 w 1144812"/>
              <a:gd name="connsiteY6" fmla="*/ 0 h 1671814"/>
              <a:gd name="connsiteX0" fmla="*/ 0 w 1144812"/>
              <a:gd name="connsiteY0" fmla="*/ 0 h 1671814"/>
              <a:gd name="connsiteX1" fmla="*/ 901471 w 1144812"/>
              <a:gd name="connsiteY1" fmla="*/ 0 h 1671814"/>
              <a:gd name="connsiteX2" fmla="*/ 926608 w 1144812"/>
              <a:gd name="connsiteY2" fmla="*/ 91474 h 1671814"/>
              <a:gd name="connsiteX3" fmla="*/ 1144812 w 1144812"/>
              <a:gd name="connsiteY3" fmla="*/ 835907 h 1671814"/>
              <a:gd name="connsiteX4" fmla="*/ 901471 w 1144812"/>
              <a:gd name="connsiteY4" fmla="*/ 1671814 h 1671814"/>
              <a:gd name="connsiteX5" fmla="*/ 0 w 1144812"/>
              <a:gd name="connsiteY5" fmla="*/ 1671814 h 1671814"/>
              <a:gd name="connsiteX6" fmla="*/ 243341 w 1144812"/>
              <a:gd name="connsiteY6" fmla="*/ 835907 h 1671814"/>
              <a:gd name="connsiteX7" fmla="*/ 0 w 1144812"/>
              <a:gd name="connsiteY7" fmla="*/ 0 h 1671814"/>
              <a:gd name="connsiteX0" fmla="*/ 0 w 1144812"/>
              <a:gd name="connsiteY0" fmla="*/ 0 h 1671814"/>
              <a:gd name="connsiteX1" fmla="*/ 901471 w 1144812"/>
              <a:gd name="connsiteY1" fmla="*/ 0 h 1671814"/>
              <a:gd name="connsiteX2" fmla="*/ 926608 w 1144812"/>
              <a:gd name="connsiteY2" fmla="*/ 91474 h 1671814"/>
              <a:gd name="connsiteX3" fmla="*/ 940189 w 1144812"/>
              <a:gd name="connsiteY3" fmla="*/ 154849 h 1671814"/>
              <a:gd name="connsiteX4" fmla="*/ 1144812 w 1144812"/>
              <a:gd name="connsiteY4" fmla="*/ 835907 h 1671814"/>
              <a:gd name="connsiteX5" fmla="*/ 901471 w 1144812"/>
              <a:gd name="connsiteY5" fmla="*/ 1671814 h 1671814"/>
              <a:gd name="connsiteX6" fmla="*/ 0 w 1144812"/>
              <a:gd name="connsiteY6" fmla="*/ 1671814 h 1671814"/>
              <a:gd name="connsiteX7" fmla="*/ 243341 w 1144812"/>
              <a:gd name="connsiteY7" fmla="*/ 835907 h 1671814"/>
              <a:gd name="connsiteX8" fmla="*/ 0 w 1144812"/>
              <a:gd name="connsiteY8" fmla="*/ 0 h 1671814"/>
              <a:gd name="connsiteX0" fmla="*/ 0 w 2351704"/>
              <a:gd name="connsiteY0" fmla="*/ 0 h 1671814"/>
              <a:gd name="connsiteX1" fmla="*/ 2351704 w 2351704"/>
              <a:gd name="connsiteY1" fmla="*/ 12815 h 1671814"/>
              <a:gd name="connsiteX2" fmla="*/ 926608 w 2351704"/>
              <a:gd name="connsiteY2" fmla="*/ 91474 h 1671814"/>
              <a:gd name="connsiteX3" fmla="*/ 940189 w 2351704"/>
              <a:gd name="connsiteY3" fmla="*/ 154849 h 1671814"/>
              <a:gd name="connsiteX4" fmla="*/ 1144812 w 2351704"/>
              <a:gd name="connsiteY4" fmla="*/ 835907 h 1671814"/>
              <a:gd name="connsiteX5" fmla="*/ 901471 w 2351704"/>
              <a:gd name="connsiteY5" fmla="*/ 1671814 h 1671814"/>
              <a:gd name="connsiteX6" fmla="*/ 0 w 2351704"/>
              <a:gd name="connsiteY6" fmla="*/ 1671814 h 1671814"/>
              <a:gd name="connsiteX7" fmla="*/ 243341 w 2351704"/>
              <a:gd name="connsiteY7" fmla="*/ 835907 h 1671814"/>
              <a:gd name="connsiteX8" fmla="*/ 0 w 2351704"/>
              <a:gd name="connsiteY8" fmla="*/ 0 h 1671814"/>
              <a:gd name="connsiteX0" fmla="*/ 0 w 2411376"/>
              <a:gd name="connsiteY0" fmla="*/ 0 h 1671814"/>
              <a:gd name="connsiteX1" fmla="*/ 2351704 w 2411376"/>
              <a:gd name="connsiteY1" fmla="*/ 12815 h 1671814"/>
              <a:gd name="connsiteX2" fmla="*/ 2411376 w 2411376"/>
              <a:gd name="connsiteY2" fmla="*/ 141268 h 1671814"/>
              <a:gd name="connsiteX3" fmla="*/ 940189 w 2411376"/>
              <a:gd name="connsiteY3" fmla="*/ 154849 h 1671814"/>
              <a:gd name="connsiteX4" fmla="*/ 1144812 w 2411376"/>
              <a:gd name="connsiteY4" fmla="*/ 835907 h 1671814"/>
              <a:gd name="connsiteX5" fmla="*/ 901471 w 2411376"/>
              <a:gd name="connsiteY5" fmla="*/ 1671814 h 1671814"/>
              <a:gd name="connsiteX6" fmla="*/ 0 w 2411376"/>
              <a:gd name="connsiteY6" fmla="*/ 1671814 h 1671814"/>
              <a:gd name="connsiteX7" fmla="*/ 243341 w 2411376"/>
              <a:gd name="connsiteY7" fmla="*/ 835907 h 1671814"/>
              <a:gd name="connsiteX8" fmla="*/ 0 w 2411376"/>
              <a:gd name="connsiteY8" fmla="*/ 0 h 1671814"/>
              <a:gd name="connsiteX0" fmla="*/ 0 w 2411376"/>
              <a:gd name="connsiteY0" fmla="*/ 0 h 1671814"/>
              <a:gd name="connsiteX1" fmla="*/ 2351704 w 2411376"/>
              <a:gd name="connsiteY1" fmla="*/ 12815 h 1671814"/>
              <a:gd name="connsiteX2" fmla="*/ 2411376 w 2411376"/>
              <a:gd name="connsiteY2" fmla="*/ 141268 h 1671814"/>
              <a:gd name="connsiteX3" fmla="*/ 940189 w 2411376"/>
              <a:gd name="connsiteY3" fmla="*/ 154849 h 1671814"/>
              <a:gd name="connsiteX4" fmla="*/ 1144812 w 2411376"/>
              <a:gd name="connsiteY4" fmla="*/ 835907 h 1671814"/>
              <a:gd name="connsiteX5" fmla="*/ 917555 w 2411376"/>
              <a:gd name="connsiteY5" fmla="*/ 1603403 h 1671814"/>
              <a:gd name="connsiteX6" fmla="*/ 901471 w 2411376"/>
              <a:gd name="connsiteY6" fmla="*/ 1671814 h 1671814"/>
              <a:gd name="connsiteX7" fmla="*/ 0 w 2411376"/>
              <a:gd name="connsiteY7" fmla="*/ 1671814 h 1671814"/>
              <a:gd name="connsiteX8" fmla="*/ 243341 w 2411376"/>
              <a:gd name="connsiteY8" fmla="*/ 835907 h 1671814"/>
              <a:gd name="connsiteX9" fmla="*/ 0 w 2411376"/>
              <a:gd name="connsiteY9" fmla="*/ 0 h 1671814"/>
              <a:gd name="connsiteX0" fmla="*/ 0 w 2411376"/>
              <a:gd name="connsiteY0" fmla="*/ 0 h 1671814"/>
              <a:gd name="connsiteX1" fmla="*/ 2351704 w 2411376"/>
              <a:gd name="connsiteY1" fmla="*/ 12815 h 1671814"/>
              <a:gd name="connsiteX2" fmla="*/ 2411376 w 2411376"/>
              <a:gd name="connsiteY2" fmla="*/ 141268 h 1671814"/>
              <a:gd name="connsiteX3" fmla="*/ 940189 w 2411376"/>
              <a:gd name="connsiteY3" fmla="*/ 154849 h 1671814"/>
              <a:gd name="connsiteX4" fmla="*/ 1144812 w 2411376"/>
              <a:gd name="connsiteY4" fmla="*/ 835907 h 1671814"/>
              <a:gd name="connsiteX5" fmla="*/ 931135 w 2411376"/>
              <a:gd name="connsiteY5" fmla="*/ 1526449 h 1671814"/>
              <a:gd name="connsiteX6" fmla="*/ 917555 w 2411376"/>
              <a:gd name="connsiteY6" fmla="*/ 1603403 h 1671814"/>
              <a:gd name="connsiteX7" fmla="*/ 901471 w 2411376"/>
              <a:gd name="connsiteY7" fmla="*/ 1671814 h 1671814"/>
              <a:gd name="connsiteX8" fmla="*/ 0 w 2411376"/>
              <a:gd name="connsiteY8" fmla="*/ 1671814 h 1671814"/>
              <a:gd name="connsiteX9" fmla="*/ 243341 w 2411376"/>
              <a:gd name="connsiteY9" fmla="*/ 835907 h 1671814"/>
              <a:gd name="connsiteX10" fmla="*/ 0 w 2411376"/>
              <a:gd name="connsiteY10" fmla="*/ 0 h 1671814"/>
              <a:gd name="connsiteX0" fmla="*/ 0 w 2411376"/>
              <a:gd name="connsiteY0" fmla="*/ 0 h 1671814"/>
              <a:gd name="connsiteX1" fmla="*/ 2351704 w 2411376"/>
              <a:gd name="connsiteY1" fmla="*/ 12815 h 1671814"/>
              <a:gd name="connsiteX2" fmla="*/ 2411376 w 2411376"/>
              <a:gd name="connsiteY2" fmla="*/ 141268 h 1671814"/>
              <a:gd name="connsiteX3" fmla="*/ 940189 w 2411376"/>
              <a:gd name="connsiteY3" fmla="*/ 154849 h 1671814"/>
              <a:gd name="connsiteX4" fmla="*/ 1144812 w 2411376"/>
              <a:gd name="connsiteY4" fmla="*/ 835907 h 1671814"/>
              <a:gd name="connsiteX5" fmla="*/ 931135 w 2411376"/>
              <a:gd name="connsiteY5" fmla="*/ 1526449 h 1671814"/>
              <a:gd name="connsiteX6" fmla="*/ 917555 w 2411376"/>
              <a:gd name="connsiteY6" fmla="*/ 1603403 h 1671814"/>
              <a:gd name="connsiteX7" fmla="*/ 2396552 w 2411376"/>
              <a:gd name="connsiteY7" fmla="*/ 1658069 h 1671814"/>
              <a:gd name="connsiteX8" fmla="*/ 0 w 2411376"/>
              <a:gd name="connsiteY8" fmla="*/ 1671814 h 1671814"/>
              <a:gd name="connsiteX9" fmla="*/ 243341 w 2411376"/>
              <a:gd name="connsiteY9" fmla="*/ 835907 h 1671814"/>
              <a:gd name="connsiteX10" fmla="*/ 0 w 2411376"/>
              <a:gd name="connsiteY10" fmla="*/ 0 h 1671814"/>
              <a:gd name="connsiteX0" fmla="*/ 0 w 2411376"/>
              <a:gd name="connsiteY0" fmla="*/ 0 h 1671814"/>
              <a:gd name="connsiteX1" fmla="*/ 2351704 w 2411376"/>
              <a:gd name="connsiteY1" fmla="*/ 12815 h 1671814"/>
              <a:gd name="connsiteX2" fmla="*/ 2411376 w 2411376"/>
              <a:gd name="connsiteY2" fmla="*/ 141268 h 1671814"/>
              <a:gd name="connsiteX3" fmla="*/ 940189 w 2411376"/>
              <a:gd name="connsiteY3" fmla="*/ 154849 h 1671814"/>
              <a:gd name="connsiteX4" fmla="*/ 1144812 w 2411376"/>
              <a:gd name="connsiteY4" fmla="*/ 835907 h 1671814"/>
              <a:gd name="connsiteX5" fmla="*/ 931135 w 2411376"/>
              <a:gd name="connsiteY5" fmla="*/ 1526449 h 1671814"/>
              <a:gd name="connsiteX6" fmla="*/ 2402324 w 2411376"/>
              <a:gd name="connsiteY6" fmla="*/ 1530975 h 1671814"/>
              <a:gd name="connsiteX7" fmla="*/ 2396552 w 2411376"/>
              <a:gd name="connsiteY7" fmla="*/ 1658069 h 1671814"/>
              <a:gd name="connsiteX8" fmla="*/ 0 w 2411376"/>
              <a:gd name="connsiteY8" fmla="*/ 1671814 h 1671814"/>
              <a:gd name="connsiteX9" fmla="*/ 243341 w 2411376"/>
              <a:gd name="connsiteY9" fmla="*/ 835907 h 1671814"/>
              <a:gd name="connsiteX10" fmla="*/ 0 w 2411376"/>
              <a:gd name="connsiteY10" fmla="*/ 0 h 1671814"/>
              <a:gd name="connsiteX0" fmla="*/ 0 w 2411376"/>
              <a:gd name="connsiteY0" fmla="*/ 0 h 1671814"/>
              <a:gd name="connsiteX1" fmla="*/ 2351704 w 2411376"/>
              <a:gd name="connsiteY1" fmla="*/ 12815 h 1671814"/>
              <a:gd name="connsiteX2" fmla="*/ 2411376 w 2411376"/>
              <a:gd name="connsiteY2" fmla="*/ 141268 h 1671814"/>
              <a:gd name="connsiteX3" fmla="*/ 940189 w 2411376"/>
              <a:gd name="connsiteY3" fmla="*/ 154849 h 1671814"/>
              <a:gd name="connsiteX4" fmla="*/ 1144812 w 2411376"/>
              <a:gd name="connsiteY4" fmla="*/ 835907 h 1671814"/>
              <a:gd name="connsiteX5" fmla="*/ 931135 w 2411376"/>
              <a:gd name="connsiteY5" fmla="*/ 1526449 h 1671814"/>
              <a:gd name="connsiteX6" fmla="*/ 2402324 w 2411376"/>
              <a:gd name="connsiteY6" fmla="*/ 1530975 h 1671814"/>
              <a:gd name="connsiteX7" fmla="*/ 2355811 w 2411376"/>
              <a:gd name="connsiteY7" fmla="*/ 1662596 h 1671814"/>
              <a:gd name="connsiteX8" fmla="*/ 0 w 2411376"/>
              <a:gd name="connsiteY8" fmla="*/ 1671814 h 1671814"/>
              <a:gd name="connsiteX9" fmla="*/ 243341 w 2411376"/>
              <a:gd name="connsiteY9" fmla="*/ 835907 h 1671814"/>
              <a:gd name="connsiteX10" fmla="*/ 0 w 2411376"/>
              <a:gd name="connsiteY10" fmla="*/ 0 h 1671814"/>
              <a:gd name="connsiteX0" fmla="*/ 0 w 2411376"/>
              <a:gd name="connsiteY0" fmla="*/ 0 h 1671814"/>
              <a:gd name="connsiteX1" fmla="*/ 2351704 w 2411376"/>
              <a:gd name="connsiteY1" fmla="*/ 12815 h 1671814"/>
              <a:gd name="connsiteX2" fmla="*/ 2411376 w 2411376"/>
              <a:gd name="connsiteY2" fmla="*/ 141268 h 1671814"/>
              <a:gd name="connsiteX3" fmla="*/ 940189 w 2411376"/>
              <a:gd name="connsiteY3" fmla="*/ 154849 h 1671814"/>
              <a:gd name="connsiteX4" fmla="*/ 1094098 w 2411376"/>
              <a:gd name="connsiteY4" fmla="*/ 675423 h 1671814"/>
              <a:gd name="connsiteX5" fmla="*/ 1144812 w 2411376"/>
              <a:gd name="connsiteY5" fmla="*/ 835907 h 1671814"/>
              <a:gd name="connsiteX6" fmla="*/ 931135 w 2411376"/>
              <a:gd name="connsiteY6" fmla="*/ 1526449 h 1671814"/>
              <a:gd name="connsiteX7" fmla="*/ 2402324 w 2411376"/>
              <a:gd name="connsiteY7" fmla="*/ 1530975 h 1671814"/>
              <a:gd name="connsiteX8" fmla="*/ 2355811 w 2411376"/>
              <a:gd name="connsiteY8" fmla="*/ 1662596 h 1671814"/>
              <a:gd name="connsiteX9" fmla="*/ 0 w 2411376"/>
              <a:gd name="connsiteY9" fmla="*/ 1671814 h 1671814"/>
              <a:gd name="connsiteX10" fmla="*/ 243341 w 2411376"/>
              <a:gd name="connsiteY10" fmla="*/ 835907 h 1671814"/>
              <a:gd name="connsiteX11" fmla="*/ 0 w 2411376"/>
              <a:gd name="connsiteY11" fmla="*/ 0 h 1671814"/>
              <a:gd name="connsiteX0" fmla="*/ 0 w 2411376"/>
              <a:gd name="connsiteY0" fmla="*/ 0 h 1671814"/>
              <a:gd name="connsiteX1" fmla="*/ 2351704 w 2411376"/>
              <a:gd name="connsiteY1" fmla="*/ 12815 h 1671814"/>
              <a:gd name="connsiteX2" fmla="*/ 2411376 w 2411376"/>
              <a:gd name="connsiteY2" fmla="*/ 141268 h 1671814"/>
              <a:gd name="connsiteX3" fmla="*/ 940189 w 2411376"/>
              <a:gd name="connsiteY3" fmla="*/ 154849 h 1671814"/>
              <a:gd name="connsiteX4" fmla="*/ 1080517 w 2411376"/>
              <a:gd name="connsiteY4" fmla="*/ 643736 h 1671814"/>
              <a:gd name="connsiteX5" fmla="*/ 1094098 w 2411376"/>
              <a:gd name="connsiteY5" fmla="*/ 675423 h 1671814"/>
              <a:gd name="connsiteX6" fmla="*/ 1144812 w 2411376"/>
              <a:gd name="connsiteY6" fmla="*/ 835907 h 1671814"/>
              <a:gd name="connsiteX7" fmla="*/ 931135 w 2411376"/>
              <a:gd name="connsiteY7" fmla="*/ 1526449 h 1671814"/>
              <a:gd name="connsiteX8" fmla="*/ 2402324 w 2411376"/>
              <a:gd name="connsiteY8" fmla="*/ 1530975 h 1671814"/>
              <a:gd name="connsiteX9" fmla="*/ 2355811 w 2411376"/>
              <a:gd name="connsiteY9" fmla="*/ 1662596 h 1671814"/>
              <a:gd name="connsiteX10" fmla="*/ 0 w 2411376"/>
              <a:gd name="connsiteY10" fmla="*/ 1671814 h 1671814"/>
              <a:gd name="connsiteX11" fmla="*/ 243341 w 2411376"/>
              <a:gd name="connsiteY11" fmla="*/ 835907 h 1671814"/>
              <a:gd name="connsiteX12" fmla="*/ 0 w 2411376"/>
              <a:gd name="connsiteY12" fmla="*/ 0 h 1671814"/>
              <a:gd name="connsiteX0" fmla="*/ 0 w 2585911"/>
              <a:gd name="connsiteY0" fmla="*/ 0 h 1671814"/>
              <a:gd name="connsiteX1" fmla="*/ 2351704 w 2585911"/>
              <a:gd name="connsiteY1" fmla="*/ 12815 h 1671814"/>
              <a:gd name="connsiteX2" fmla="*/ 2411376 w 2585911"/>
              <a:gd name="connsiteY2" fmla="*/ 141268 h 1671814"/>
              <a:gd name="connsiteX3" fmla="*/ 940189 w 2585911"/>
              <a:gd name="connsiteY3" fmla="*/ 154849 h 1671814"/>
              <a:gd name="connsiteX4" fmla="*/ 1080517 w 2585911"/>
              <a:gd name="connsiteY4" fmla="*/ 643736 h 1671814"/>
              <a:gd name="connsiteX5" fmla="*/ 2585911 w 2585911"/>
              <a:gd name="connsiteY5" fmla="*/ 737283 h 1671814"/>
              <a:gd name="connsiteX6" fmla="*/ 1144812 w 2585911"/>
              <a:gd name="connsiteY6" fmla="*/ 835907 h 1671814"/>
              <a:gd name="connsiteX7" fmla="*/ 931135 w 2585911"/>
              <a:gd name="connsiteY7" fmla="*/ 1526449 h 1671814"/>
              <a:gd name="connsiteX8" fmla="*/ 2402324 w 2585911"/>
              <a:gd name="connsiteY8" fmla="*/ 1530975 h 1671814"/>
              <a:gd name="connsiteX9" fmla="*/ 2355811 w 2585911"/>
              <a:gd name="connsiteY9" fmla="*/ 1662596 h 1671814"/>
              <a:gd name="connsiteX10" fmla="*/ 0 w 2585911"/>
              <a:gd name="connsiteY10" fmla="*/ 1671814 h 1671814"/>
              <a:gd name="connsiteX11" fmla="*/ 243341 w 2585911"/>
              <a:gd name="connsiteY11" fmla="*/ 835907 h 1671814"/>
              <a:gd name="connsiteX12" fmla="*/ 0 w 2585911"/>
              <a:gd name="connsiteY12" fmla="*/ 0 h 1671814"/>
              <a:gd name="connsiteX0" fmla="*/ 0 w 2585911"/>
              <a:gd name="connsiteY0" fmla="*/ 0 h 1671814"/>
              <a:gd name="connsiteX1" fmla="*/ 2351704 w 2585911"/>
              <a:gd name="connsiteY1" fmla="*/ 12815 h 1671814"/>
              <a:gd name="connsiteX2" fmla="*/ 2411376 w 2585911"/>
              <a:gd name="connsiteY2" fmla="*/ 141268 h 1671814"/>
              <a:gd name="connsiteX3" fmla="*/ 940189 w 2585911"/>
              <a:gd name="connsiteY3" fmla="*/ 154849 h 1671814"/>
              <a:gd name="connsiteX4" fmla="*/ 1080517 w 2585911"/>
              <a:gd name="connsiteY4" fmla="*/ 643736 h 1671814"/>
              <a:gd name="connsiteX5" fmla="*/ 2585911 w 2585911"/>
              <a:gd name="connsiteY5" fmla="*/ 737283 h 1671814"/>
              <a:gd name="connsiteX6" fmla="*/ 1144812 w 2585911"/>
              <a:gd name="connsiteY6" fmla="*/ 835907 h 1671814"/>
              <a:gd name="connsiteX7" fmla="*/ 1085044 w 2585911"/>
              <a:gd name="connsiteY7" fmla="*/ 1010401 h 1671814"/>
              <a:gd name="connsiteX8" fmla="*/ 931135 w 2585911"/>
              <a:gd name="connsiteY8" fmla="*/ 1526449 h 1671814"/>
              <a:gd name="connsiteX9" fmla="*/ 2402324 w 2585911"/>
              <a:gd name="connsiteY9" fmla="*/ 1530975 h 1671814"/>
              <a:gd name="connsiteX10" fmla="*/ 2355811 w 2585911"/>
              <a:gd name="connsiteY10" fmla="*/ 1662596 h 1671814"/>
              <a:gd name="connsiteX11" fmla="*/ 0 w 2585911"/>
              <a:gd name="connsiteY11" fmla="*/ 1671814 h 1671814"/>
              <a:gd name="connsiteX12" fmla="*/ 243341 w 2585911"/>
              <a:gd name="connsiteY12" fmla="*/ 835907 h 1671814"/>
              <a:gd name="connsiteX13" fmla="*/ 0 w 2585911"/>
              <a:gd name="connsiteY13" fmla="*/ 0 h 1671814"/>
              <a:gd name="connsiteX0" fmla="*/ 0 w 2585911"/>
              <a:gd name="connsiteY0" fmla="*/ 0 h 1671814"/>
              <a:gd name="connsiteX1" fmla="*/ 2351704 w 2585911"/>
              <a:gd name="connsiteY1" fmla="*/ 12815 h 1671814"/>
              <a:gd name="connsiteX2" fmla="*/ 2411376 w 2585911"/>
              <a:gd name="connsiteY2" fmla="*/ 141268 h 1671814"/>
              <a:gd name="connsiteX3" fmla="*/ 940189 w 2585911"/>
              <a:gd name="connsiteY3" fmla="*/ 154849 h 1671814"/>
              <a:gd name="connsiteX4" fmla="*/ 1080517 w 2585911"/>
              <a:gd name="connsiteY4" fmla="*/ 643736 h 1671814"/>
              <a:gd name="connsiteX5" fmla="*/ 2585911 w 2585911"/>
              <a:gd name="connsiteY5" fmla="*/ 737283 h 1671814"/>
              <a:gd name="connsiteX6" fmla="*/ 2532930 w 2585911"/>
              <a:gd name="connsiteY6" fmla="*/ 1029882 h 1671814"/>
              <a:gd name="connsiteX7" fmla="*/ 1085044 w 2585911"/>
              <a:gd name="connsiteY7" fmla="*/ 1010401 h 1671814"/>
              <a:gd name="connsiteX8" fmla="*/ 931135 w 2585911"/>
              <a:gd name="connsiteY8" fmla="*/ 1526449 h 1671814"/>
              <a:gd name="connsiteX9" fmla="*/ 2402324 w 2585911"/>
              <a:gd name="connsiteY9" fmla="*/ 1530975 h 1671814"/>
              <a:gd name="connsiteX10" fmla="*/ 2355811 w 2585911"/>
              <a:gd name="connsiteY10" fmla="*/ 1662596 h 1671814"/>
              <a:gd name="connsiteX11" fmla="*/ 0 w 2585911"/>
              <a:gd name="connsiteY11" fmla="*/ 1671814 h 1671814"/>
              <a:gd name="connsiteX12" fmla="*/ 243341 w 2585911"/>
              <a:gd name="connsiteY12" fmla="*/ 835907 h 1671814"/>
              <a:gd name="connsiteX13" fmla="*/ 0 w 2585911"/>
              <a:gd name="connsiteY13" fmla="*/ 0 h 1671814"/>
              <a:gd name="connsiteX0" fmla="*/ 0 w 2585911"/>
              <a:gd name="connsiteY0" fmla="*/ 0 h 1671814"/>
              <a:gd name="connsiteX1" fmla="*/ 2351704 w 2585911"/>
              <a:gd name="connsiteY1" fmla="*/ 12815 h 1671814"/>
              <a:gd name="connsiteX2" fmla="*/ 2393269 w 2585911"/>
              <a:gd name="connsiteY2" fmla="*/ 136742 h 1671814"/>
              <a:gd name="connsiteX3" fmla="*/ 940189 w 2585911"/>
              <a:gd name="connsiteY3" fmla="*/ 154849 h 1671814"/>
              <a:gd name="connsiteX4" fmla="*/ 1080517 w 2585911"/>
              <a:gd name="connsiteY4" fmla="*/ 643736 h 1671814"/>
              <a:gd name="connsiteX5" fmla="*/ 2585911 w 2585911"/>
              <a:gd name="connsiteY5" fmla="*/ 737283 h 1671814"/>
              <a:gd name="connsiteX6" fmla="*/ 2532930 w 2585911"/>
              <a:gd name="connsiteY6" fmla="*/ 1029882 h 1671814"/>
              <a:gd name="connsiteX7" fmla="*/ 1085044 w 2585911"/>
              <a:gd name="connsiteY7" fmla="*/ 1010401 h 1671814"/>
              <a:gd name="connsiteX8" fmla="*/ 931135 w 2585911"/>
              <a:gd name="connsiteY8" fmla="*/ 1526449 h 1671814"/>
              <a:gd name="connsiteX9" fmla="*/ 2402324 w 2585911"/>
              <a:gd name="connsiteY9" fmla="*/ 1530975 h 1671814"/>
              <a:gd name="connsiteX10" fmla="*/ 2355811 w 2585911"/>
              <a:gd name="connsiteY10" fmla="*/ 1662596 h 1671814"/>
              <a:gd name="connsiteX11" fmla="*/ 0 w 2585911"/>
              <a:gd name="connsiteY11" fmla="*/ 1671814 h 1671814"/>
              <a:gd name="connsiteX12" fmla="*/ 243341 w 2585911"/>
              <a:gd name="connsiteY12" fmla="*/ 835907 h 1671814"/>
              <a:gd name="connsiteX13" fmla="*/ 0 w 2585911"/>
              <a:gd name="connsiteY13" fmla="*/ 0 h 1671814"/>
              <a:gd name="connsiteX0" fmla="*/ 0 w 2585911"/>
              <a:gd name="connsiteY0" fmla="*/ 0 h 1671814"/>
              <a:gd name="connsiteX1" fmla="*/ 2369811 w 2585911"/>
              <a:gd name="connsiteY1" fmla="*/ 17342 h 1671814"/>
              <a:gd name="connsiteX2" fmla="*/ 2393269 w 2585911"/>
              <a:gd name="connsiteY2" fmla="*/ 136742 h 1671814"/>
              <a:gd name="connsiteX3" fmla="*/ 940189 w 2585911"/>
              <a:gd name="connsiteY3" fmla="*/ 154849 h 1671814"/>
              <a:gd name="connsiteX4" fmla="*/ 1080517 w 2585911"/>
              <a:gd name="connsiteY4" fmla="*/ 643736 h 1671814"/>
              <a:gd name="connsiteX5" fmla="*/ 2585911 w 2585911"/>
              <a:gd name="connsiteY5" fmla="*/ 737283 h 1671814"/>
              <a:gd name="connsiteX6" fmla="*/ 2532930 w 2585911"/>
              <a:gd name="connsiteY6" fmla="*/ 1029882 h 1671814"/>
              <a:gd name="connsiteX7" fmla="*/ 1085044 w 2585911"/>
              <a:gd name="connsiteY7" fmla="*/ 1010401 h 1671814"/>
              <a:gd name="connsiteX8" fmla="*/ 931135 w 2585911"/>
              <a:gd name="connsiteY8" fmla="*/ 1526449 h 1671814"/>
              <a:gd name="connsiteX9" fmla="*/ 2402324 w 2585911"/>
              <a:gd name="connsiteY9" fmla="*/ 1530975 h 1671814"/>
              <a:gd name="connsiteX10" fmla="*/ 2355811 w 2585911"/>
              <a:gd name="connsiteY10" fmla="*/ 1662596 h 1671814"/>
              <a:gd name="connsiteX11" fmla="*/ 0 w 2585911"/>
              <a:gd name="connsiteY11" fmla="*/ 1671814 h 1671814"/>
              <a:gd name="connsiteX12" fmla="*/ 243341 w 2585911"/>
              <a:gd name="connsiteY12" fmla="*/ 835907 h 1671814"/>
              <a:gd name="connsiteX13" fmla="*/ 0 w 2585911"/>
              <a:gd name="connsiteY13" fmla="*/ 0 h 1671814"/>
              <a:gd name="connsiteX0" fmla="*/ 0 w 2585911"/>
              <a:gd name="connsiteY0" fmla="*/ 0 h 1671814"/>
              <a:gd name="connsiteX1" fmla="*/ 2365284 w 2585911"/>
              <a:gd name="connsiteY1" fmla="*/ 3761 h 1671814"/>
              <a:gd name="connsiteX2" fmla="*/ 2393269 w 2585911"/>
              <a:gd name="connsiteY2" fmla="*/ 136742 h 1671814"/>
              <a:gd name="connsiteX3" fmla="*/ 940189 w 2585911"/>
              <a:gd name="connsiteY3" fmla="*/ 154849 h 1671814"/>
              <a:gd name="connsiteX4" fmla="*/ 1080517 w 2585911"/>
              <a:gd name="connsiteY4" fmla="*/ 643736 h 1671814"/>
              <a:gd name="connsiteX5" fmla="*/ 2585911 w 2585911"/>
              <a:gd name="connsiteY5" fmla="*/ 737283 h 1671814"/>
              <a:gd name="connsiteX6" fmla="*/ 2532930 w 2585911"/>
              <a:gd name="connsiteY6" fmla="*/ 1029882 h 1671814"/>
              <a:gd name="connsiteX7" fmla="*/ 1085044 w 2585911"/>
              <a:gd name="connsiteY7" fmla="*/ 1010401 h 1671814"/>
              <a:gd name="connsiteX8" fmla="*/ 931135 w 2585911"/>
              <a:gd name="connsiteY8" fmla="*/ 1526449 h 1671814"/>
              <a:gd name="connsiteX9" fmla="*/ 2402324 w 2585911"/>
              <a:gd name="connsiteY9" fmla="*/ 1530975 h 1671814"/>
              <a:gd name="connsiteX10" fmla="*/ 2355811 w 2585911"/>
              <a:gd name="connsiteY10" fmla="*/ 1662596 h 1671814"/>
              <a:gd name="connsiteX11" fmla="*/ 0 w 2585911"/>
              <a:gd name="connsiteY11" fmla="*/ 1671814 h 1671814"/>
              <a:gd name="connsiteX12" fmla="*/ 243341 w 2585911"/>
              <a:gd name="connsiteY12" fmla="*/ 835907 h 1671814"/>
              <a:gd name="connsiteX13" fmla="*/ 0 w 2585911"/>
              <a:gd name="connsiteY13" fmla="*/ 0 h 1671814"/>
              <a:gd name="connsiteX0" fmla="*/ 0 w 2585911"/>
              <a:gd name="connsiteY0" fmla="*/ 0 h 1671814"/>
              <a:gd name="connsiteX1" fmla="*/ 2365284 w 2585911"/>
              <a:gd name="connsiteY1" fmla="*/ 3761 h 1671814"/>
              <a:gd name="connsiteX2" fmla="*/ 2393269 w 2585911"/>
              <a:gd name="connsiteY2" fmla="*/ 136742 h 1671814"/>
              <a:gd name="connsiteX3" fmla="*/ 940189 w 2585911"/>
              <a:gd name="connsiteY3" fmla="*/ 154849 h 1671814"/>
              <a:gd name="connsiteX4" fmla="*/ 1080517 w 2585911"/>
              <a:gd name="connsiteY4" fmla="*/ 643736 h 1671814"/>
              <a:gd name="connsiteX5" fmla="*/ 2585911 w 2585911"/>
              <a:gd name="connsiteY5" fmla="*/ 737283 h 1671814"/>
              <a:gd name="connsiteX6" fmla="*/ 2532930 w 2585911"/>
              <a:gd name="connsiteY6" fmla="*/ 1029882 h 1671814"/>
              <a:gd name="connsiteX7" fmla="*/ 1085044 w 2585911"/>
              <a:gd name="connsiteY7" fmla="*/ 1010401 h 1671814"/>
              <a:gd name="connsiteX8" fmla="*/ 931135 w 2585911"/>
              <a:gd name="connsiteY8" fmla="*/ 1526449 h 1671814"/>
              <a:gd name="connsiteX9" fmla="*/ 2402324 w 2585911"/>
              <a:gd name="connsiteY9" fmla="*/ 1530975 h 1671814"/>
              <a:gd name="connsiteX10" fmla="*/ 2369391 w 2585911"/>
              <a:gd name="connsiteY10" fmla="*/ 1671649 h 1671814"/>
              <a:gd name="connsiteX11" fmla="*/ 0 w 2585911"/>
              <a:gd name="connsiteY11" fmla="*/ 1671814 h 1671814"/>
              <a:gd name="connsiteX12" fmla="*/ 243341 w 2585911"/>
              <a:gd name="connsiteY12" fmla="*/ 835907 h 1671814"/>
              <a:gd name="connsiteX13" fmla="*/ 0 w 2585911"/>
              <a:gd name="connsiteY13" fmla="*/ 0 h 1671814"/>
              <a:gd name="connsiteX0" fmla="*/ 0 w 2585911"/>
              <a:gd name="connsiteY0" fmla="*/ 0 h 1671814"/>
              <a:gd name="connsiteX1" fmla="*/ 2365284 w 2585911"/>
              <a:gd name="connsiteY1" fmla="*/ 3761 h 1671814"/>
              <a:gd name="connsiteX2" fmla="*/ 2393269 w 2585911"/>
              <a:gd name="connsiteY2" fmla="*/ 136742 h 1671814"/>
              <a:gd name="connsiteX3" fmla="*/ 940189 w 2585911"/>
              <a:gd name="connsiteY3" fmla="*/ 154849 h 1671814"/>
              <a:gd name="connsiteX4" fmla="*/ 1080517 w 2585911"/>
              <a:gd name="connsiteY4" fmla="*/ 643736 h 1671814"/>
              <a:gd name="connsiteX5" fmla="*/ 2585911 w 2585911"/>
              <a:gd name="connsiteY5" fmla="*/ 737283 h 1671814"/>
              <a:gd name="connsiteX6" fmla="*/ 2532930 w 2585911"/>
              <a:gd name="connsiteY6" fmla="*/ 1029882 h 1671814"/>
              <a:gd name="connsiteX7" fmla="*/ 1085044 w 2585911"/>
              <a:gd name="connsiteY7" fmla="*/ 1010401 h 1671814"/>
              <a:gd name="connsiteX8" fmla="*/ 931135 w 2585911"/>
              <a:gd name="connsiteY8" fmla="*/ 1526449 h 1671814"/>
              <a:gd name="connsiteX9" fmla="*/ 2402324 w 2585911"/>
              <a:gd name="connsiteY9" fmla="*/ 1517395 h 1671814"/>
              <a:gd name="connsiteX10" fmla="*/ 2369391 w 2585911"/>
              <a:gd name="connsiteY10" fmla="*/ 1671649 h 1671814"/>
              <a:gd name="connsiteX11" fmla="*/ 0 w 2585911"/>
              <a:gd name="connsiteY11" fmla="*/ 1671814 h 1671814"/>
              <a:gd name="connsiteX12" fmla="*/ 243341 w 2585911"/>
              <a:gd name="connsiteY12" fmla="*/ 835907 h 1671814"/>
              <a:gd name="connsiteX13" fmla="*/ 0 w 2585911"/>
              <a:gd name="connsiteY13" fmla="*/ 0 h 1671814"/>
              <a:gd name="connsiteX0" fmla="*/ 0 w 2585911"/>
              <a:gd name="connsiteY0" fmla="*/ 0 h 1671814"/>
              <a:gd name="connsiteX1" fmla="*/ 2365284 w 2585911"/>
              <a:gd name="connsiteY1" fmla="*/ 3761 h 1671814"/>
              <a:gd name="connsiteX2" fmla="*/ 2393269 w 2585911"/>
              <a:gd name="connsiteY2" fmla="*/ 136742 h 1671814"/>
              <a:gd name="connsiteX3" fmla="*/ 940189 w 2585911"/>
              <a:gd name="connsiteY3" fmla="*/ 154849 h 1671814"/>
              <a:gd name="connsiteX4" fmla="*/ 1080517 w 2585911"/>
              <a:gd name="connsiteY4" fmla="*/ 643736 h 1671814"/>
              <a:gd name="connsiteX5" fmla="*/ 2585911 w 2585911"/>
              <a:gd name="connsiteY5" fmla="*/ 737283 h 1671814"/>
              <a:gd name="connsiteX6" fmla="*/ 2532930 w 2585911"/>
              <a:gd name="connsiteY6" fmla="*/ 1029882 h 1671814"/>
              <a:gd name="connsiteX7" fmla="*/ 1085044 w 2585911"/>
              <a:gd name="connsiteY7" fmla="*/ 1010401 h 1671814"/>
              <a:gd name="connsiteX8" fmla="*/ 931135 w 2585911"/>
              <a:gd name="connsiteY8" fmla="*/ 1517396 h 1671814"/>
              <a:gd name="connsiteX9" fmla="*/ 2402324 w 2585911"/>
              <a:gd name="connsiteY9" fmla="*/ 1517395 h 1671814"/>
              <a:gd name="connsiteX10" fmla="*/ 2369391 w 2585911"/>
              <a:gd name="connsiteY10" fmla="*/ 1671649 h 1671814"/>
              <a:gd name="connsiteX11" fmla="*/ 0 w 2585911"/>
              <a:gd name="connsiteY11" fmla="*/ 1671814 h 1671814"/>
              <a:gd name="connsiteX12" fmla="*/ 243341 w 2585911"/>
              <a:gd name="connsiteY12" fmla="*/ 835907 h 1671814"/>
              <a:gd name="connsiteX13" fmla="*/ 0 w 2585911"/>
              <a:gd name="connsiteY13" fmla="*/ 0 h 1671814"/>
              <a:gd name="connsiteX0" fmla="*/ 0 w 2585911"/>
              <a:gd name="connsiteY0" fmla="*/ 0 h 1671814"/>
              <a:gd name="connsiteX1" fmla="*/ 2365284 w 2585911"/>
              <a:gd name="connsiteY1" fmla="*/ 3761 h 1671814"/>
              <a:gd name="connsiteX2" fmla="*/ 2402322 w 2585911"/>
              <a:gd name="connsiteY2" fmla="*/ 150322 h 1671814"/>
              <a:gd name="connsiteX3" fmla="*/ 940189 w 2585911"/>
              <a:gd name="connsiteY3" fmla="*/ 154849 h 1671814"/>
              <a:gd name="connsiteX4" fmla="*/ 1080517 w 2585911"/>
              <a:gd name="connsiteY4" fmla="*/ 643736 h 1671814"/>
              <a:gd name="connsiteX5" fmla="*/ 2585911 w 2585911"/>
              <a:gd name="connsiteY5" fmla="*/ 737283 h 1671814"/>
              <a:gd name="connsiteX6" fmla="*/ 2532930 w 2585911"/>
              <a:gd name="connsiteY6" fmla="*/ 1029882 h 1671814"/>
              <a:gd name="connsiteX7" fmla="*/ 1085044 w 2585911"/>
              <a:gd name="connsiteY7" fmla="*/ 1010401 h 1671814"/>
              <a:gd name="connsiteX8" fmla="*/ 931135 w 2585911"/>
              <a:gd name="connsiteY8" fmla="*/ 1517396 h 1671814"/>
              <a:gd name="connsiteX9" fmla="*/ 2402324 w 2585911"/>
              <a:gd name="connsiteY9" fmla="*/ 1517395 h 1671814"/>
              <a:gd name="connsiteX10" fmla="*/ 2369391 w 2585911"/>
              <a:gd name="connsiteY10" fmla="*/ 1671649 h 1671814"/>
              <a:gd name="connsiteX11" fmla="*/ 0 w 2585911"/>
              <a:gd name="connsiteY11" fmla="*/ 1671814 h 1671814"/>
              <a:gd name="connsiteX12" fmla="*/ 243341 w 2585911"/>
              <a:gd name="connsiteY12" fmla="*/ 835907 h 1671814"/>
              <a:gd name="connsiteX13" fmla="*/ 0 w 2585911"/>
              <a:gd name="connsiteY13" fmla="*/ 0 h 1671814"/>
              <a:gd name="connsiteX0" fmla="*/ 0 w 2558751"/>
              <a:gd name="connsiteY0" fmla="*/ 0 h 1671814"/>
              <a:gd name="connsiteX1" fmla="*/ 2365284 w 2558751"/>
              <a:gd name="connsiteY1" fmla="*/ 3761 h 1671814"/>
              <a:gd name="connsiteX2" fmla="*/ 2402322 w 2558751"/>
              <a:gd name="connsiteY2" fmla="*/ 150322 h 1671814"/>
              <a:gd name="connsiteX3" fmla="*/ 940189 w 2558751"/>
              <a:gd name="connsiteY3" fmla="*/ 154849 h 1671814"/>
              <a:gd name="connsiteX4" fmla="*/ 1080517 w 2558751"/>
              <a:gd name="connsiteY4" fmla="*/ 643736 h 1671814"/>
              <a:gd name="connsiteX5" fmla="*/ 2558751 w 2558751"/>
              <a:gd name="connsiteY5" fmla="*/ 655801 h 1671814"/>
              <a:gd name="connsiteX6" fmla="*/ 2532930 w 2558751"/>
              <a:gd name="connsiteY6" fmla="*/ 1029882 h 1671814"/>
              <a:gd name="connsiteX7" fmla="*/ 1085044 w 2558751"/>
              <a:gd name="connsiteY7" fmla="*/ 1010401 h 1671814"/>
              <a:gd name="connsiteX8" fmla="*/ 931135 w 2558751"/>
              <a:gd name="connsiteY8" fmla="*/ 1517396 h 1671814"/>
              <a:gd name="connsiteX9" fmla="*/ 2402324 w 2558751"/>
              <a:gd name="connsiteY9" fmla="*/ 1517395 h 1671814"/>
              <a:gd name="connsiteX10" fmla="*/ 2369391 w 2558751"/>
              <a:gd name="connsiteY10" fmla="*/ 1671649 h 1671814"/>
              <a:gd name="connsiteX11" fmla="*/ 0 w 2558751"/>
              <a:gd name="connsiteY11" fmla="*/ 1671814 h 1671814"/>
              <a:gd name="connsiteX12" fmla="*/ 243341 w 2558751"/>
              <a:gd name="connsiteY12" fmla="*/ 835907 h 1671814"/>
              <a:gd name="connsiteX13" fmla="*/ 0 w 2558751"/>
              <a:gd name="connsiteY13" fmla="*/ 0 h 1671814"/>
              <a:gd name="connsiteX0" fmla="*/ 0 w 2558751"/>
              <a:gd name="connsiteY0" fmla="*/ 0 h 1671814"/>
              <a:gd name="connsiteX1" fmla="*/ 2365284 w 2558751"/>
              <a:gd name="connsiteY1" fmla="*/ 3761 h 1671814"/>
              <a:gd name="connsiteX2" fmla="*/ 2402322 w 2558751"/>
              <a:gd name="connsiteY2" fmla="*/ 150322 h 1671814"/>
              <a:gd name="connsiteX3" fmla="*/ 940189 w 2558751"/>
              <a:gd name="connsiteY3" fmla="*/ 154849 h 1671814"/>
              <a:gd name="connsiteX4" fmla="*/ 1080517 w 2558751"/>
              <a:gd name="connsiteY4" fmla="*/ 643736 h 1671814"/>
              <a:gd name="connsiteX5" fmla="*/ 2558751 w 2558751"/>
              <a:gd name="connsiteY5" fmla="*/ 655801 h 1671814"/>
              <a:gd name="connsiteX6" fmla="*/ 2547179 w 2558751"/>
              <a:gd name="connsiteY6" fmla="*/ 851965 h 1671814"/>
              <a:gd name="connsiteX7" fmla="*/ 2532930 w 2558751"/>
              <a:gd name="connsiteY7" fmla="*/ 1029882 h 1671814"/>
              <a:gd name="connsiteX8" fmla="*/ 1085044 w 2558751"/>
              <a:gd name="connsiteY8" fmla="*/ 1010401 h 1671814"/>
              <a:gd name="connsiteX9" fmla="*/ 931135 w 2558751"/>
              <a:gd name="connsiteY9" fmla="*/ 1517396 h 1671814"/>
              <a:gd name="connsiteX10" fmla="*/ 2402324 w 2558751"/>
              <a:gd name="connsiteY10" fmla="*/ 1517395 h 1671814"/>
              <a:gd name="connsiteX11" fmla="*/ 2369391 w 2558751"/>
              <a:gd name="connsiteY11" fmla="*/ 1671649 h 1671814"/>
              <a:gd name="connsiteX12" fmla="*/ 0 w 2558751"/>
              <a:gd name="connsiteY12" fmla="*/ 1671814 h 1671814"/>
              <a:gd name="connsiteX13" fmla="*/ 243341 w 2558751"/>
              <a:gd name="connsiteY13" fmla="*/ 835907 h 1671814"/>
              <a:gd name="connsiteX14" fmla="*/ 0 w 2558751"/>
              <a:gd name="connsiteY14" fmla="*/ 0 h 1671814"/>
              <a:gd name="connsiteX0" fmla="*/ 0 w 2612413"/>
              <a:gd name="connsiteY0" fmla="*/ 0 h 1671814"/>
              <a:gd name="connsiteX1" fmla="*/ 2365284 w 2612413"/>
              <a:gd name="connsiteY1" fmla="*/ 3761 h 1671814"/>
              <a:gd name="connsiteX2" fmla="*/ 2402322 w 2612413"/>
              <a:gd name="connsiteY2" fmla="*/ 150322 h 1671814"/>
              <a:gd name="connsiteX3" fmla="*/ 940189 w 2612413"/>
              <a:gd name="connsiteY3" fmla="*/ 154849 h 1671814"/>
              <a:gd name="connsiteX4" fmla="*/ 1080517 w 2612413"/>
              <a:gd name="connsiteY4" fmla="*/ 643736 h 1671814"/>
              <a:gd name="connsiteX5" fmla="*/ 2558751 w 2612413"/>
              <a:gd name="connsiteY5" fmla="*/ 655801 h 1671814"/>
              <a:gd name="connsiteX6" fmla="*/ 2612413 w 2612413"/>
              <a:gd name="connsiteY6" fmla="*/ 869397 h 1671814"/>
              <a:gd name="connsiteX7" fmla="*/ 2532930 w 2612413"/>
              <a:gd name="connsiteY7" fmla="*/ 1029882 h 1671814"/>
              <a:gd name="connsiteX8" fmla="*/ 1085044 w 2612413"/>
              <a:gd name="connsiteY8" fmla="*/ 1010401 h 1671814"/>
              <a:gd name="connsiteX9" fmla="*/ 931135 w 2612413"/>
              <a:gd name="connsiteY9" fmla="*/ 1517396 h 1671814"/>
              <a:gd name="connsiteX10" fmla="*/ 2402324 w 2612413"/>
              <a:gd name="connsiteY10" fmla="*/ 1517395 h 1671814"/>
              <a:gd name="connsiteX11" fmla="*/ 2369391 w 2612413"/>
              <a:gd name="connsiteY11" fmla="*/ 1671649 h 1671814"/>
              <a:gd name="connsiteX12" fmla="*/ 0 w 2612413"/>
              <a:gd name="connsiteY12" fmla="*/ 1671814 h 1671814"/>
              <a:gd name="connsiteX13" fmla="*/ 243341 w 2612413"/>
              <a:gd name="connsiteY13" fmla="*/ 835907 h 1671814"/>
              <a:gd name="connsiteX14" fmla="*/ 0 w 2612413"/>
              <a:gd name="connsiteY14" fmla="*/ 0 h 1671814"/>
              <a:gd name="connsiteX0" fmla="*/ 0 w 2558751"/>
              <a:gd name="connsiteY0" fmla="*/ 0 h 1671814"/>
              <a:gd name="connsiteX1" fmla="*/ 2365284 w 2558751"/>
              <a:gd name="connsiteY1" fmla="*/ 3761 h 1671814"/>
              <a:gd name="connsiteX2" fmla="*/ 2402322 w 2558751"/>
              <a:gd name="connsiteY2" fmla="*/ 150322 h 1671814"/>
              <a:gd name="connsiteX3" fmla="*/ 940189 w 2558751"/>
              <a:gd name="connsiteY3" fmla="*/ 154849 h 1671814"/>
              <a:gd name="connsiteX4" fmla="*/ 1080517 w 2558751"/>
              <a:gd name="connsiteY4" fmla="*/ 643736 h 1671814"/>
              <a:gd name="connsiteX5" fmla="*/ 2558751 w 2558751"/>
              <a:gd name="connsiteY5" fmla="*/ 655801 h 1671814"/>
              <a:gd name="connsiteX6" fmla="*/ 2241220 w 2558751"/>
              <a:gd name="connsiteY6" fmla="*/ 824129 h 1671814"/>
              <a:gd name="connsiteX7" fmla="*/ 2532930 w 2558751"/>
              <a:gd name="connsiteY7" fmla="*/ 1029882 h 1671814"/>
              <a:gd name="connsiteX8" fmla="*/ 1085044 w 2558751"/>
              <a:gd name="connsiteY8" fmla="*/ 1010401 h 1671814"/>
              <a:gd name="connsiteX9" fmla="*/ 931135 w 2558751"/>
              <a:gd name="connsiteY9" fmla="*/ 1517396 h 1671814"/>
              <a:gd name="connsiteX10" fmla="*/ 2402324 w 2558751"/>
              <a:gd name="connsiteY10" fmla="*/ 1517395 h 1671814"/>
              <a:gd name="connsiteX11" fmla="*/ 2369391 w 2558751"/>
              <a:gd name="connsiteY11" fmla="*/ 1671649 h 1671814"/>
              <a:gd name="connsiteX12" fmla="*/ 0 w 2558751"/>
              <a:gd name="connsiteY12" fmla="*/ 1671814 h 1671814"/>
              <a:gd name="connsiteX13" fmla="*/ 243341 w 2558751"/>
              <a:gd name="connsiteY13" fmla="*/ 835907 h 1671814"/>
              <a:gd name="connsiteX14" fmla="*/ 0 w 2558751"/>
              <a:gd name="connsiteY14" fmla="*/ 0 h 1671814"/>
              <a:gd name="connsiteX0" fmla="*/ 0 w 2612413"/>
              <a:gd name="connsiteY0" fmla="*/ 0 h 1671814"/>
              <a:gd name="connsiteX1" fmla="*/ 2365284 w 2612413"/>
              <a:gd name="connsiteY1" fmla="*/ 3761 h 1671814"/>
              <a:gd name="connsiteX2" fmla="*/ 2402322 w 2612413"/>
              <a:gd name="connsiteY2" fmla="*/ 150322 h 1671814"/>
              <a:gd name="connsiteX3" fmla="*/ 940189 w 2612413"/>
              <a:gd name="connsiteY3" fmla="*/ 154849 h 1671814"/>
              <a:gd name="connsiteX4" fmla="*/ 1080517 w 2612413"/>
              <a:gd name="connsiteY4" fmla="*/ 643736 h 1671814"/>
              <a:gd name="connsiteX5" fmla="*/ 2558751 w 2612413"/>
              <a:gd name="connsiteY5" fmla="*/ 655801 h 1671814"/>
              <a:gd name="connsiteX6" fmla="*/ 2612413 w 2612413"/>
              <a:gd name="connsiteY6" fmla="*/ 846763 h 1671814"/>
              <a:gd name="connsiteX7" fmla="*/ 2532930 w 2612413"/>
              <a:gd name="connsiteY7" fmla="*/ 1029882 h 1671814"/>
              <a:gd name="connsiteX8" fmla="*/ 1085044 w 2612413"/>
              <a:gd name="connsiteY8" fmla="*/ 1010401 h 1671814"/>
              <a:gd name="connsiteX9" fmla="*/ 931135 w 2612413"/>
              <a:gd name="connsiteY9" fmla="*/ 1517396 h 1671814"/>
              <a:gd name="connsiteX10" fmla="*/ 2402324 w 2612413"/>
              <a:gd name="connsiteY10" fmla="*/ 1517395 h 1671814"/>
              <a:gd name="connsiteX11" fmla="*/ 2369391 w 2612413"/>
              <a:gd name="connsiteY11" fmla="*/ 1671649 h 1671814"/>
              <a:gd name="connsiteX12" fmla="*/ 0 w 2612413"/>
              <a:gd name="connsiteY12" fmla="*/ 1671814 h 1671814"/>
              <a:gd name="connsiteX13" fmla="*/ 243341 w 2612413"/>
              <a:gd name="connsiteY13" fmla="*/ 835907 h 1671814"/>
              <a:gd name="connsiteX14" fmla="*/ 0 w 2612413"/>
              <a:gd name="connsiteY14" fmla="*/ 0 h 1671814"/>
              <a:gd name="connsiteX0" fmla="*/ 0 w 2612413"/>
              <a:gd name="connsiteY0" fmla="*/ 0 h 1671814"/>
              <a:gd name="connsiteX1" fmla="*/ 2365284 w 2612413"/>
              <a:gd name="connsiteY1" fmla="*/ 3761 h 1671814"/>
              <a:gd name="connsiteX2" fmla="*/ 2402322 w 2612413"/>
              <a:gd name="connsiteY2" fmla="*/ 150322 h 1671814"/>
              <a:gd name="connsiteX3" fmla="*/ 940189 w 2612413"/>
              <a:gd name="connsiteY3" fmla="*/ 154849 h 1671814"/>
              <a:gd name="connsiteX4" fmla="*/ 1080517 w 2612413"/>
              <a:gd name="connsiteY4" fmla="*/ 643736 h 1671814"/>
              <a:gd name="connsiteX5" fmla="*/ 2558751 w 2612413"/>
              <a:gd name="connsiteY5" fmla="*/ 655801 h 1671814"/>
              <a:gd name="connsiteX6" fmla="*/ 2612413 w 2612413"/>
              <a:gd name="connsiteY6" fmla="*/ 846763 h 1671814"/>
              <a:gd name="connsiteX7" fmla="*/ 2541983 w 2612413"/>
              <a:gd name="connsiteY7" fmla="*/ 1011775 h 1671814"/>
              <a:gd name="connsiteX8" fmla="*/ 1085044 w 2612413"/>
              <a:gd name="connsiteY8" fmla="*/ 1010401 h 1671814"/>
              <a:gd name="connsiteX9" fmla="*/ 931135 w 2612413"/>
              <a:gd name="connsiteY9" fmla="*/ 1517396 h 1671814"/>
              <a:gd name="connsiteX10" fmla="*/ 2402324 w 2612413"/>
              <a:gd name="connsiteY10" fmla="*/ 1517395 h 1671814"/>
              <a:gd name="connsiteX11" fmla="*/ 2369391 w 2612413"/>
              <a:gd name="connsiteY11" fmla="*/ 1671649 h 1671814"/>
              <a:gd name="connsiteX12" fmla="*/ 0 w 2612413"/>
              <a:gd name="connsiteY12" fmla="*/ 1671814 h 1671814"/>
              <a:gd name="connsiteX13" fmla="*/ 243341 w 2612413"/>
              <a:gd name="connsiteY13" fmla="*/ 835907 h 1671814"/>
              <a:gd name="connsiteX14" fmla="*/ 0 w 2612413"/>
              <a:gd name="connsiteY14" fmla="*/ 0 h 1671814"/>
              <a:gd name="connsiteX0" fmla="*/ 0 w 2612413"/>
              <a:gd name="connsiteY0" fmla="*/ 0 h 1671814"/>
              <a:gd name="connsiteX1" fmla="*/ 2365284 w 2612413"/>
              <a:gd name="connsiteY1" fmla="*/ 3761 h 1671814"/>
              <a:gd name="connsiteX2" fmla="*/ 2402322 w 2612413"/>
              <a:gd name="connsiteY2" fmla="*/ 150322 h 1671814"/>
              <a:gd name="connsiteX3" fmla="*/ 940189 w 2612413"/>
              <a:gd name="connsiteY3" fmla="*/ 154849 h 1671814"/>
              <a:gd name="connsiteX4" fmla="*/ 1080517 w 2612413"/>
              <a:gd name="connsiteY4" fmla="*/ 643736 h 1671814"/>
              <a:gd name="connsiteX5" fmla="*/ 2558751 w 2612413"/>
              <a:gd name="connsiteY5" fmla="*/ 655801 h 1671814"/>
              <a:gd name="connsiteX6" fmla="*/ 2612413 w 2612413"/>
              <a:gd name="connsiteY6" fmla="*/ 846763 h 1671814"/>
              <a:gd name="connsiteX7" fmla="*/ 2541983 w 2612413"/>
              <a:gd name="connsiteY7" fmla="*/ 1016302 h 1671814"/>
              <a:gd name="connsiteX8" fmla="*/ 1085044 w 2612413"/>
              <a:gd name="connsiteY8" fmla="*/ 1010401 h 1671814"/>
              <a:gd name="connsiteX9" fmla="*/ 931135 w 2612413"/>
              <a:gd name="connsiteY9" fmla="*/ 1517396 h 1671814"/>
              <a:gd name="connsiteX10" fmla="*/ 2402324 w 2612413"/>
              <a:gd name="connsiteY10" fmla="*/ 1517395 h 1671814"/>
              <a:gd name="connsiteX11" fmla="*/ 2369391 w 2612413"/>
              <a:gd name="connsiteY11" fmla="*/ 1671649 h 1671814"/>
              <a:gd name="connsiteX12" fmla="*/ 0 w 2612413"/>
              <a:gd name="connsiteY12" fmla="*/ 1671814 h 1671814"/>
              <a:gd name="connsiteX13" fmla="*/ 243341 w 2612413"/>
              <a:gd name="connsiteY13" fmla="*/ 835907 h 1671814"/>
              <a:gd name="connsiteX14" fmla="*/ 0 w 2612413"/>
              <a:gd name="connsiteY14" fmla="*/ 0 h 1671814"/>
              <a:gd name="connsiteX0" fmla="*/ 0 w 2612413"/>
              <a:gd name="connsiteY0" fmla="*/ 0 h 1671814"/>
              <a:gd name="connsiteX1" fmla="*/ 2365284 w 2612413"/>
              <a:gd name="connsiteY1" fmla="*/ 3761 h 1671814"/>
              <a:gd name="connsiteX2" fmla="*/ 2402322 w 2612413"/>
              <a:gd name="connsiteY2" fmla="*/ 150322 h 1671814"/>
              <a:gd name="connsiteX3" fmla="*/ 940189 w 2612413"/>
              <a:gd name="connsiteY3" fmla="*/ 154849 h 1671814"/>
              <a:gd name="connsiteX4" fmla="*/ 1080517 w 2612413"/>
              <a:gd name="connsiteY4" fmla="*/ 643736 h 1671814"/>
              <a:gd name="connsiteX5" fmla="*/ 2558751 w 2612413"/>
              <a:gd name="connsiteY5" fmla="*/ 655801 h 1671814"/>
              <a:gd name="connsiteX6" fmla="*/ 2612413 w 2612413"/>
              <a:gd name="connsiteY6" fmla="*/ 846763 h 1671814"/>
              <a:gd name="connsiteX7" fmla="*/ 2541983 w 2612413"/>
              <a:gd name="connsiteY7" fmla="*/ 1016302 h 1671814"/>
              <a:gd name="connsiteX8" fmla="*/ 1085044 w 2612413"/>
              <a:gd name="connsiteY8" fmla="*/ 1019455 h 1671814"/>
              <a:gd name="connsiteX9" fmla="*/ 931135 w 2612413"/>
              <a:gd name="connsiteY9" fmla="*/ 1517396 h 1671814"/>
              <a:gd name="connsiteX10" fmla="*/ 2402324 w 2612413"/>
              <a:gd name="connsiteY10" fmla="*/ 1517395 h 1671814"/>
              <a:gd name="connsiteX11" fmla="*/ 2369391 w 2612413"/>
              <a:gd name="connsiteY11" fmla="*/ 1671649 h 1671814"/>
              <a:gd name="connsiteX12" fmla="*/ 0 w 2612413"/>
              <a:gd name="connsiteY12" fmla="*/ 1671814 h 1671814"/>
              <a:gd name="connsiteX13" fmla="*/ 243341 w 2612413"/>
              <a:gd name="connsiteY13" fmla="*/ 835907 h 1671814"/>
              <a:gd name="connsiteX14" fmla="*/ 0 w 2612413"/>
              <a:gd name="connsiteY14" fmla="*/ 0 h 1671814"/>
              <a:gd name="connsiteX0" fmla="*/ 0 w 2612413"/>
              <a:gd name="connsiteY0" fmla="*/ 0 h 1671814"/>
              <a:gd name="connsiteX1" fmla="*/ 2365284 w 2612413"/>
              <a:gd name="connsiteY1" fmla="*/ 3761 h 1671814"/>
              <a:gd name="connsiteX2" fmla="*/ 2402322 w 2612413"/>
              <a:gd name="connsiteY2" fmla="*/ 150322 h 1671814"/>
              <a:gd name="connsiteX3" fmla="*/ 940189 w 2612413"/>
              <a:gd name="connsiteY3" fmla="*/ 154849 h 1671814"/>
              <a:gd name="connsiteX4" fmla="*/ 1080517 w 2612413"/>
              <a:gd name="connsiteY4" fmla="*/ 643736 h 1671814"/>
              <a:gd name="connsiteX5" fmla="*/ 2558751 w 2612413"/>
              <a:gd name="connsiteY5" fmla="*/ 655801 h 1671814"/>
              <a:gd name="connsiteX6" fmla="*/ 2612413 w 2612413"/>
              <a:gd name="connsiteY6" fmla="*/ 846763 h 1671814"/>
              <a:gd name="connsiteX7" fmla="*/ 2532930 w 2612413"/>
              <a:gd name="connsiteY7" fmla="*/ 1025355 h 1671814"/>
              <a:gd name="connsiteX8" fmla="*/ 1085044 w 2612413"/>
              <a:gd name="connsiteY8" fmla="*/ 1019455 h 1671814"/>
              <a:gd name="connsiteX9" fmla="*/ 931135 w 2612413"/>
              <a:gd name="connsiteY9" fmla="*/ 1517396 h 1671814"/>
              <a:gd name="connsiteX10" fmla="*/ 2402324 w 2612413"/>
              <a:gd name="connsiteY10" fmla="*/ 1517395 h 1671814"/>
              <a:gd name="connsiteX11" fmla="*/ 2369391 w 2612413"/>
              <a:gd name="connsiteY11" fmla="*/ 1671649 h 1671814"/>
              <a:gd name="connsiteX12" fmla="*/ 0 w 2612413"/>
              <a:gd name="connsiteY12" fmla="*/ 1671814 h 1671814"/>
              <a:gd name="connsiteX13" fmla="*/ 243341 w 2612413"/>
              <a:gd name="connsiteY13" fmla="*/ 835907 h 1671814"/>
              <a:gd name="connsiteX14" fmla="*/ 0 w 2612413"/>
              <a:gd name="connsiteY14" fmla="*/ 0 h 1671814"/>
              <a:gd name="connsiteX0" fmla="*/ 0 w 2612413"/>
              <a:gd name="connsiteY0" fmla="*/ 0 h 1671814"/>
              <a:gd name="connsiteX1" fmla="*/ 2365284 w 2612413"/>
              <a:gd name="connsiteY1" fmla="*/ 3761 h 1671814"/>
              <a:gd name="connsiteX2" fmla="*/ 2402322 w 2612413"/>
              <a:gd name="connsiteY2" fmla="*/ 150322 h 1671814"/>
              <a:gd name="connsiteX3" fmla="*/ 940189 w 2612413"/>
              <a:gd name="connsiteY3" fmla="*/ 154849 h 1671814"/>
              <a:gd name="connsiteX4" fmla="*/ 1089570 w 2612413"/>
              <a:gd name="connsiteY4" fmla="*/ 666370 h 1671814"/>
              <a:gd name="connsiteX5" fmla="*/ 2558751 w 2612413"/>
              <a:gd name="connsiteY5" fmla="*/ 655801 h 1671814"/>
              <a:gd name="connsiteX6" fmla="*/ 2612413 w 2612413"/>
              <a:gd name="connsiteY6" fmla="*/ 846763 h 1671814"/>
              <a:gd name="connsiteX7" fmla="*/ 2532930 w 2612413"/>
              <a:gd name="connsiteY7" fmla="*/ 1025355 h 1671814"/>
              <a:gd name="connsiteX8" fmla="*/ 1085044 w 2612413"/>
              <a:gd name="connsiteY8" fmla="*/ 1019455 h 1671814"/>
              <a:gd name="connsiteX9" fmla="*/ 931135 w 2612413"/>
              <a:gd name="connsiteY9" fmla="*/ 1517396 h 1671814"/>
              <a:gd name="connsiteX10" fmla="*/ 2402324 w 2612413"/>
              <a:gd name="connsiteY10" fmla="*/ 1517395 h 1671814"/>
              <a:gd name="connsiteX11" fmla="*/ 2369391 w 2612413"/>
              <a:gd name="connsiteY11" fmla="*/ 1671649 h 1671814"/>
              <a:gd name="connsiteX12" fmla="*/ 0 w 2612413"/>
              <a:gd name="connsiteY12" fmla="*/ 1671814 h 1671814"/>
              <a:gd name="connsiteX13" fmla="*/ 243341 w 2612413"/>
              <a:gd name="connsiteY13" fmla="*/ 835907 h 1671814"/>
              <a:gd name="connsiteX14" fmla="*/ 0 w 2612413"/>
              <a:gd name="connsiteY14" fmla="*/ 0 h 1671814"/>
              <a:gd name="connsiteX0" fmla="*/ 0 w 2612413"/>
              <a:gd name="connsiteY0" fmla="*/ 0 h 1671814"/>
              <a:gd name="connsiteX1" fmla="*/ 2365284 w 2612413"/>
              <a:gd name="connsiteY1" fmla="*/ 3761 h 1671814"/>
              <a:gd name="connsiteX2" fmla="*/ 2402322 w 2612413"/>
              <a:gd name="connsiteY2" fmla="*/ 150322 h 1671814"/>
              <a:gd name="connsiteX3" fmla="*/ 940189 w 2612413"/>
              <a:gd name="connsiteY3" fmla="*/ 154849 h 1671814"/>
              <a:gd name="connsiteX4" fmla="*/ 1085044 w 2612413"/>
              <a:gd name="connsiteY4" fmla="*/ 657317 h 1671814"/>
              <a:gd name="connsiteX5" fmla="*/ 2558751 w 2612413"/>
              <a:gd name="connsiteY5" fmla="*/ 655801 h 1671814"/>
              <a:gd name="connsiteX6" fmla="*/ 2612413 w 2612413"/>
              <a:gd name="connsiteY6" fmla="*/ 846763 h 1671814"/>
              <a:gd name="connsiteX7" fmla="*/ 2532930 w 2612413"/>
              <a:gd name="connsiteY7" fmla="*/ 1025355 h 1671814"/>
              <a:gd name="connsiteX8" fmla="*/ 1085044 w 2612413"/>
              <a:gd name="connsiteY8" fmla="*/ 1019455 h 1671814"/>
              <a:gd name="connsiteX9" fmla="*/ 931135 w 2612413"/>
              <a:gd name="connsiteY9" fmla="*/ 1517396 h 1671814"/>
              <a:gd name="connsiteX10" fmla="*/ 2402324 w 2612413"/>
              <a:gd name="connsiteY10" fmla="*/ 1517395 h 1671814"/>
              <a:gd name="connsiteX11" fmla="*/ 2369391 w 2612413"/>
              <a:gd name="connsiteY11" fmla="*/ 1671649 h 1671814"/>
              <a:gd name="connsiteX12" fmla="*/ 0 w 2612413"/>
              <a:gd name="connsiteY12" fmla="*/ 1671814 h 1671814"/>
              <a:gd name="connsiteX13" fmla="*/ 243341 w 2612413"/>
              <a:gd name="connsiteY13" fmla="*/ 835907 h 1671814"/>
              <a:gd name="connsiteX14" fmla="*/ 0 w 2612413"/>
              <a:gd name="connsiteY14" fmla="*/ 0 h 1671814"/>
              <a:gd name="connsiteX0" fmla="*/ 0 w 2594306"/>
              <a:gd name="connsiteY0" fmla="*/ 0 h 1671814"/>
              <a:gd name="connsiteX1" fmla="*/ 2365284 w 2594306"/>
              <a:gd name="connsiteY1" fmla="*/ 3761 h 1671814"/>
              <a:gd name="connsiteX2" fmla="*/ 2402322 w 2594306"/>
              <a:gd name="connsiteY2" fmla="*/ 150322 h 1671814"/>
              <a:gd name="connsiteX3" fmla="*/ 940189 w 2594306"/>
              <a:gd name="connsiteY3" fmla="*/ 154849 h 1671814"/>
              <a:gd name="connsiteX4" fmla="*/ 1085044 w 2594306"/>
              <a:gd name="connsiteY4" fmla="*/ 657317 h 1671814"/>
              <a:gd name="connsiteX5" fmla="*/ 2558751 w 2594306"/>
              <a:gd name="connsiteY5" fmla="*/ 655801 h 1671814"/>
              <a:gd name="connsiteX6" fmla="*/ 2594306 w 2594306"/>
              <a:gd name="connsiteY6" fmla="*/ 842237 h 1671814"/>
              <a:gd name="connsiteX7" fmla="*/ 2532930 w 2594306"/>
              <a:gd name="connsiteY7" fmla="*/ 1025355 h 1671814"/>
              <a:gd name="connsiteX8" fmla="*/ 1085044 w 2594306"/>
              <a:gd name="connsiteY8" fmla="*/ 1019455 h 1671814"/>
              <a:gd name="connsiteX9" fmla="*/ 931135 w 2594306"/>
              <a:gd name="connsiteY9" fmla="*/ 1517396 h 1671814"/>
              <a:gd name="connsiteX10" fmla="*/ 2402324 w 2594306"/>
              <a:gd name="connsiteY10" fmla="*/ 1517395 h 1671814"/>
              <a:gd name="connsiteX11" fmla="*/ 2369391 w 2594306"/>
              <a:gd name="connsiteY11" fmla="*/ 1671649 h 1671814"/>
              <a:gd name="connsiteX12" fmla="*/ 0 w 2594306"/>
              <a:gd name="connsiteY12" fmla="*/ 1671814 h 1671814"/>
              <a:gd name="connsiteX13" fmla="*/ 243341 w 2594306"/>
              <a:gd name="connsiteY13" fmla="*/ 835907 h 1671814"/>
              <a:gd name="connsiteX14" fmla="*/ 0 w 2594306"/>
              <a:gd name="connsiteY14" fmla="*/ 0 h 1671814"/>
              <a:gd name="connsiteX0" fmla="*/ 0 w 2594306"/>
              <a:gd name="connsiteY0" fmla="*/ 0 h 1671814"/>
              <a:gd name="connsiteX1" fmla="*/ 2365284 w 2594306"/>
              <a:gd name="connsiteY1" fmla="*/ 3761 h 1671814"/>
              <a:gd name="connsiteX2" fmla="*/ 2402322 w 2594306"/>
              <a:gd name="connsiteY2" fmla="*/ 150322 h 1671814"/>
              <a:gd name="connsiteX3" fmla="*/ 940189 w 2594306"/>
              <a:gd name="connsiteY3" fmla="*/ 154849 h 1671814"/>
              <a:gd name="connsiteX4" fmla="*/ 1085044 w 2594306"/>
              <a:gd name="connsiteY4" fmla="*/ 657317 h 1671814"/>
              <a:gd name="connsiteX5" fmla="*/ 2549697 w 2594306"/>
              <a:gd name="connsiteY5" fmla="*/ 664855 h 1671814"/>
              <a:gd name="connsiteX6" fmla="*/ 2594306 w 2594306"/>
              <a:gd name="connsiteY6" fmla="*/ 842237 h 1671814"/>
              <a:gd name="connsiteX7" fmla="*/ 2532930 w 2594306"/>
              <a:gd name="connsiteY7" fmla="*/ 1025355 h 1671814"/>
              <a:gd name="connsiteX8" fmla="*/ 1085044 w 2594306"/>
              <a:gd name="connsiteY8" fmla="*/ 1019455 h 1671814"/>
              <a:gd name="connsiteX9" fmla="*/ 931135 w 2594306"/>
              <a:gd name="connsiteY9" fmla="*/ 1517396 h 1671814"/>
              <a:gd name="connsiteX10" fmla="*/ 2402324 w 2594306"/>
              <a:gd name="connsiteY10" fmla="*/ 1517395 h 1671814"/>
              <a:gd name="connsiteX11" fmla="*/ 2369391 w 2594306"/>
              <a:gd name="connsiteY11" fmla="*/ 1671649 h 1671814"/>
              <a:gd name="connsiteX12" fmla="*/ 0 w 2594306"/>
              <a:gd name="connsiteY12" fmla="*/ 1671814 h 1671814"/>
              <a:gd name="connsiteX13" fmla="*/ 243341 w 2594306"/>
              <a:gd name="connsiteY13" fmla="*/ 835907 h 1671814"/>
              <a:gd name="connsiteX14" fmla="*/ 0 w 2594306"/>
              <a:gd name="connsiteY14" fmla="*/ 0 h 1671814"/>
              <a:gd name="connsiteX0" fmla="*/ 0 w 2594306"/>
              <a:gd name="connsiteY0" fmla="*/ 0 h 1671814"/>
              <a:gd name="connsiteX1" fmla="*/ 2365284 w 2594306"/>
              <a:gd name="connsiteY1" fmla="*/ 3761 h 1671814"/>
              <a:gd name="connsiteX2" fmla="*/ 2402322 w 2594306"/>
              <a:gd name="connsiteY2" fmla="*/ 150322 h 1671814"/>
              <a:gd name="connsiteX3" fmla="*/ 940189 w 2594306"/>
              <a:gd name="connsiteY3" fmla="*/ 154849 h 1671814"/>
              <a:gd name="connsiteX4" fmla="*/ 1085044 w 2594306"/>
              <a:gd name="connsiteY4" fmla="*/ 657317 h 1671814"/>
              <a:gd name="connsiteX5" fmla="*/ 2549697 w 2594306"/>
              <a:gd name="connsiteY5" fmla="*/ 664855 h 1671814"/>
              <a:gd name="connsiteX6" fmla="*/ 2594306 w 2594306"/>
              <a:gd name="connsiteY6" fmla="*/ 842237 h 1671814"/>
              <a:gd name="connsiteX7" fmla="*/ 2523877 w 2594306"/>
              <a:gd name="connsiteY7" fmla="*/ 1016302 h 1671814"/>
              <a:gd name="connsiteX8" fmla="*/ 1085044 w 2594306"/>
              <a:gd name="connsiteY8" fmla="*/ 1019455 h 1671814"/>
              <a:gd name="connsiteX9" fmla="*/ 931135 w 2594306"/>
              <a:gd name="connsiteY9" fmla="*/ 1517396 h 1671814"/>
              <a:gd name="connsiteX10" fmla="*/ 2402324 w 2594306"/>
              <a:gd name="connsiteY10" fmla="*/ 1517395 h 1671814"/>
              <a:gd name="connsiteX11" fmla="*/ 2369391 w 2594306"/>
              <a:gd name="connsiteY11" fmla="*/ 1671649 h 1671814"/>
              <a:gd name="connsiteX12" fmla="*/ 0 w 2594306"/>
              <a:gd name="connsiteY12" fmla="*/ 1671814 h 1671814"/>
              <a:gd name="connsiteX13" fmla="*/ 243341 w 2594306"/>
              <a:gd name="connsiteY13" fmla="*/ 835907 h 1671814"/>
              <a:gd name="connsiteX14" fmla="*/ 0 w 2594306"/>
              <a:gd name="connsiteY14" fmla="*/ 0 h 1671814"/>
              <a:gd name="connsiteX0" fmla="*/ 0 w 2594306"/>
              <a:gd name="connsiteY0" fmla="*/ 0 h 1671814"/>
              <a:gd name="connsiteX1" fmla="*/ 2365284 w 2594306"/>
              <a:gd name="connsiteY1" fmla="*/ 3761 h 1671814"/>
              <a:gd name="connsiteX2" fmla="*/ 2402322 w 2594306"/>
              <a:gd name="connsiteY2" fmla="*/ 150322 h 1671814"/>
              <a:gd name="connsiteX3" fmla="*/ 940189 w 2594306"/>
              <a:gd name="connsiteY3" fmla="*/ 154849 h 1671814"/>
              <a:gd name="connsiteX4" fmla="*/ 1085044 w 2594306"/>
              <a:gd name="connsiteY4" fmla="*/ 657317 h 1671814"/>
              <a:gd name="connsiteX5" fmla="*/ 2549697 w 2594306"/>
              <a:gd name="connsiteY5" fmla="*/ 664855 h 1671814"/>
              <a:gd name="connsiteX6" fmla="*/ 2594306 w 2594306"/>
              <a:gd name="connsiteY6" fmla="*/ 842237 h 1671814"/>
              <a:gd name="connsiteX7" fmla="*/ 2537458 w 2594306"/>
              <a:gd name="connsiteY7" fmla="*/ 1016302 h 1671814"/>
              <a:gd name="connsiteX8" fmla="*/ 1085044 w 2594306"/>
              <a:gd name="connsiteY8" fmla="*/ 1019455 h 1671814"/>
              <a:gd name="connsiteX9" fmla="*/ 931135 w 2594306"/>
              <a:gd name="connsiteY9" fmla="*/ 1517396 h 1671814"/>
              <a:gd name="connsiteX10" fmla="*/ 2402324 w 2594306"/>
              <a:gd name="connsiteY10" fmla="*/ 1517395 h 1671814"/>
              <a:gd name="connsiteX11" fmla="*/ 2369391 w 2594306"/>
              <a:gd name="connsiteY11" fmla="*/ 1671649 h 1671814"/>
              <a:gd name="connsiteX12" fmla="*/ 0 w 2594306"/>
              <a:gd name="connsiteY12" fmla="*/ 1671814 h 1671814"/>
              <a:gd name="connsiteX13" fmla="*/ 243341 w 2594306"/>
              <a:gd name="connsiteY13" fmla="*/ 835907 h 1671814"/>
              <a:gd name="connsiteX14" fmla="*/ 0 w 2594306"/>
              <a:gd name="connsiteY14" fmla="*/ 0 h 1671814"/>
              <a:gd name="connsiteX0" fmla="*/ 0 w 2594306"/>
              <a:gd name="connsiteY0" fmla="*/ 0 h 1671814"/>
              <a:gd name="connsiteX1" fmla="*/ 2365284 w 2594306"/>
              <a:gd name="connsiteY1" fmla="*/ 3761 h 1671814"/>
              <a:gd name="connsiteX2" fmla="*/ 2402322 w 2594306"/>
              <a:gd name="connsiteY2" fmla="*/ 150322 h 1671814"/>
              <a:gd name="connsiteX3" fmla="*/ 940189 w 2594306"/>
              <a:gd name="connsiteY3" fmla="*/ 154849 h 1671814"/>
              <a:gd name="connsiteX4" fmla="*/ 1093453 w 2594306"/>
              <a:gd name="connsiteY4" fmla="*/ 664059 h 1671814"/>
              <a:gd name="connsiteX5" fmla="*/ 2549697 w 2594306"/>
              <a:gd name="connsiteY5" fmla="*/ 664855 h 1671814"/>
              <a:gd name="connsiteX6" fmla="*/ 2594306 w 2594306"/>
              <a:gd name="connsiteY6" fmla="*/ 842237 h 1671814"/>
              <a:gd name="connsiteX7" fmla="*/ 2537458 w 2594306"/>
              <a:gd name="connsiteY7" fmla="*/ 1016302 h 1671814"/>
              <a:gd name="connsiteX8" fmla="*/ 1085044 w 2594306"/>
              <a:gd name="connsiteY8" fmla="*/ 1019455 h 1671814"/>
              <a:gd name="connsiteX9" fmla="*/ 931135 w 2594306"/>
              <a:gd name="connsiteY9" fmla="*/ 1517396 h 1671814"/>
              <a:gd name="connsiteX10" fmla="*/ 2402324 w 2594306"/>
              <a:gd name="connsiteY10" fmla="*/ 1517395 h 1671814"/>
              <a:gd name="connsiteX11" fmla="*/ 2369391 w 2594306"/>
              <a:gd name="connsiteY11" fmla="*/ 1671649 h 1671814"/>
              <a:gd name="connsiteX12" fmla="*/ 0 w 2594306"/>
              <a:gd name="connsiteY12" fmla="*/ 1671814 h 1671814"/>
              <a:gd name="connsiteX13" fmla="*/ 243341 w 2594306"/>
              <a:gd name="connsiteY13" fmla="*/ 835907 h 1671814"/>
              <a:gd name="connsiteX14" fmla="*/ 0 w 2594306"/>
              <a:gd name="connsiteY14" fmla="*/ 0 h 1671814"/>
              <a:gd name="connsiteX0" fmla="*/ 0 w 2594306"/>
              <a:gd name="connsiteY0" fmla="*/ 0 h 1671814"/>
              <a:gd name="connsiteX1" fmla="*/ 2365284 w 2594306"/>
              <a:gd name="connsiteY1" fmla="*/ 3761 h 1671814"/>
              <a:gd name="connsiteX2" fmla="*/ 2402322 w 2594306"/>
              <a:gd name="connsiteY2" fmla="*/ 150322 h 1671814"/>
              <a:gd name="connsiteX3" fmla="*/ 940189 w 2594306"/>
              <a:gd name="connsiteY3" fmla="*/ 154849 h 1671814"/>
              <a:gd name="connsiteX4" fmla="*/ 1093453 w 2594306"/>
              <a:gd name="connsiteY4" fmla="*/ 664059 h 1671814"/>
              <a:gd name="connsiteX5" fmla="*/ 2549697 w 2594306"/>
              <a:gd name="connsiteY5" fmla="*/ 664855 h 1671814"/>
              <a:gd name="connsiteX6" fmla="*/ 2594306 w 2594306"/>
              <a:gd name="connsiteY6" fmla="*/ 842237 h 1671814"/>
              <a:gd name="connsiteX7" fmla="*/ 2537458 w 2594306"/>
              <a:gd name="connsiteY7" fmla="*/ 1016302 h 1671814"/>
              <a:gd name="connsiteX8" fmla="*/ 1085044 w 2594306"/>
              <a:gd name="connsiteY8" fmla="*/ 1006576 h 1671814"/>
              <a:gd name="connsiteX9" fmla="*/ 931135 w 2594306"/>
              <a:gd name="connsiteY9" fmla="*/ 1517396 h 1671814"/>
              <a:gd name="connsiteX10" fmla="*/ 2402324 w 2594306"/>
              <a:gd name="connsiteY10" fmla="*/ 1517395 h 1671814"/>
              <a:gd name="connsiteX11" fmla="*/ 2369391 w 2594306"/>
              <a:gd name="connsiteY11" fmla="*/ 1671649 h 1671814"/>
              <a:gd name="connsiteX12" fmla="*/ 0 w 2594306"/>
              <a:gd name="connsiteY12" fmla="*/ 1671814 h 1671814"/>
              <a:gd name="connsiteX13" fmla="*/ 243341 w 2594306"/>
              <a:gd name="connsiteY13" fmla="*/ 835907 h 1671814"/>
              <a:gd name="connsiteX14" fmla="*/ 0 w 2594306"/>
              <a:gd name="connsiteY14" fmla="*/ 0 h 1671814"/>
              <a:gd name="connsiteX0" fmla="*/ 0 w 2594306"/>
              <a:gd name="connsiteY0" fmla="*/ 0 h 1671814"/>
              <a:gd name="connsiteX1" fmla="*/ 2365284 w 2594306"/>
              <a:gd name="connsiteY1" fmla="*/ 3761 h 1671814"/>
              <a:gd name="connsiteX2" fmla="*/ 2402322 w 2594306"/>
              <a:gd name="connsiteY2" fmla="*/ 150322 h 1671814"/>
              <a:gd name="connsiteX3" fmla="*/ 940189 w 2594306"/>
              <a:gd name="connsiteY3" fmla="*/ 154849 h 1671814"/>
              <a:gd name="connsiteX4" fmla="*/ 1093453 w 2594306"/>
              <a:gd name="connsiteY4" fmla="*/ 664059 h 1671814"/>
              <a:gd name="connsiteX5" fmla="*/ 2539394 w 2594306"/>
              <a:gd name="connsiteY5" fmla="*/ 664855 h 1671814"/>
              <a:gd name="connsiteX6" fmla="*/ 2594306 w 2594306"/>
              <a:gd name="connsiteY6" fmla="*/ 842237 h 1671814"/>
              <a:gd name="connsiteX7" fmla="*/ 2537458 w 2594306"/>
              <a:gd name="connsiteY7" fmla="*/ 1016302 h 1671814"/>
              <a:gd name="connsiteX8" fmla="*/ 1085044 w 2594306"/>
              <a:gd name="connsiteY8" fmla="*/ 1006576 h 1671814"/>
              <a:gd name="connsiteX9" fmla="*/ 931135 w 2594306"/>
              <a:gd name="connsiteY9" fmla="*/ 1517396 h 1671814"/>
              <a:gd name="connsiteX10" fmla="*/ 2402324 w 2594306"/>
              <a:gd name="connsiteY10" fmla="*/ 1517395 h 1671814"/>
              <a:gd name="connsiteX11" fmla="*/ 2369391 w 2594306"/>
              <a:gd name="connsiteY11" fmla="*/ 1671649 h 1671814"/>
              <a:gd name="connsiteX12" fmla="*/ 0 w 2594306"/>
              <a:gd name="connsiteY12" fmla="*/ 1671814 h 1671814"/>
              <a:gd name="connsiteX13" fmla="*/ 243341 w 2594306"/>
              <a:gd name="connsiteY13" fmla="*/ 835907 h 1671814"/>
              <a:gd name="connsiteX14" fmla="*/ 0 w 2594306"/>
              <a:gd name="connsiteY14" fmla="*/ 0 h 1671814"/>
              <a:gd name="connsiteX0" fmla="*/ 0 w 2594306"/>
              <a:gd name="connsiteY0" fmla="*/ 0 h 1671814"/>
              <a:gd name="connsiteX1" fmla="*/ 2365284 w 2594306"/>
              <a:gd name="connsiteY1" fmla="*/ 3761 h 1671814"/>
              <a:gd name="connsiteX2" fmla="*/ 2402322 w 2594306"/>
              <a:gd name="connsiteY2" fmla="*/ 150322 h 1671814"/>
              <a:gd name="connsiteX3" fmla="*/ 940189 w 2594306"/>
              <a:gd name="connsiteY3" fmla="*/ 154849 h 1671814"/>
              <a:gd name="connsiteX4" fmla="*/ 1093453 w 2594306"/>
              <a:gd name="connsiteY4" fmla="*/ 664059 h 1671814"/>
              <a:gd name="connsiteX5" fmla="*/ 2539394 w 2594306"/>
              <a:gd name="connsiteY5" fmla="*/ 664855 h 1671814"/>
              <a:gd name="connsiteX6" fmla="*/ 2594306 w 2594306"/>
              <a:gd name="connsiteY6" fmla="*/ 842237 h 1671814"/>
              <a:gd name="connsiteX7" fmla="*/ 2529731 w 2594306"/>
              <a:gd name="connsiteY7" fmla="*/ 1013726 h 1671814"/>
              <a:gd name="connsiteX8" fmla="*/ 1085044 w 2594306"/>
              <a:gd name="connsiteY8" fmla="*/ 1006576 h 1671814"/>
              <a:gd name="connsiteX9" fmla="*/ 931135 w 2594306"/>
              <a:gd name="connsiteY9" fmla="*/ 1517396 h 1671814"/>
              <a:gd name="connsiteX10" fmla="*/ 2402324 w 2594306"/>
              <a:gd name="connsiteY10" fmla="*/ 1517395 h 1671814"/>
              <a:gd name="connsiteX11" fmla="*/ 2369391 w 2594306"/>
              <a:gd name="connsiteY11" fmla="*/ 1671649 h 1671814"/>
              <a:gd name="connsiteX12" fmla="*/ 0 w 2594306"/>
              <a:gd name="connsiteY12" fmla="*/ 1671814 h 1671814"/>
              <a:gd name="connsiteX13" fmla="*/ 243341 w 2594306"/>
              <a:gd name="connsiteY13" fmla="*/ 835907 h 1671814"/>
              <a:gd name="connsiteX14" fmla="*/ 0 w 2594306"/>
              <a:gd name="connsiteY14" fmla="*/ 0 h 1671814"/>
              <a:gd name="connsiteX0" fmla="*/ 0 w 2594306"/>
              <a:gd name="connsiteY0" fmla="*/ 0 h 1671814"/>
              <a:gd name="connsiteX1" fmla="*/ 2365284 w 2594306"/>
              <a:gd name="connsiteY1" fmla="*/ 3761 h 1671814"/>
              <a:gd name="connsiteX2" fmla="*/ 2402322 w 2594306"/>
              <a:gd name="connsiteY2" fmla="*/ 150322 h 1671814"/>
              <a:gd name="connsiteX3" fmla="*/ 940189 w 2594306"/>
              <a:gd name="connsiteY3" fmla="*/ 154849 h 1671814"/>
              <a:gd name="connsiteX4" fmla="*/ 1093453 w 2594306"/>
              <a:gd name="connsiteY4" fmla="*/ 664059 h 1671814"/>
              <a:gd name="connsiteX5" fmla="*/ 2539394 w 2594306"/>
              <a:gd name="connsiteY5" fmla="*/ 664855 h 1671814"/>
              <a:gd name="connsiteX6" fmla="*/ 2594306 w 2594306"/>
              <a:gd name="connsiteY6" fmla="*/ 842237 h 1671814"/>
              <a:gd name="connsiteX7" fmla="*/ 2529731 w 2594306"/>
              <a:gd name="connsiteY7" fmla="*/ 1013726 h 1671814"/>
              <a:gd name="connsiteX8" fmla="*/ 1085044 w 2594306"/>
              <a:gd name="connsiteY8" fmla="*/ 1006576 h 1671814"/>
              <a:gd name="connsiteX9" fmla="*/ 931135 w 2594306"/>
              <a:gd name="connsiteY9" fmla="*/ 1517396 h 1671814"/>
              <a:gd name="connsiteX10" fmla="*/ 2402324 w 2594306"/>
              <a:gd name="connsiteY10" fmla="*/ 1517395 h 1671814"/>
              <a:gd name="connsiteX11" fmla="*/ 2356512 w 2594306"/>
              <a:gd name="connsiteY11" fmla="*/ 1666497 h 1671814"/>
              <a:gd name="connsiteX12" fmla="*/ 0 w 2594306"/>
              <a:gd name="connsiteY12" fmla="*/ 1671814 h 1671814"/>
              <a:gd name="connsiteX13" fmla="*/ 243341 w 2594306"/>
              <a:gd name="connsiteY13" fmla="*/ 835907 h 1671814"/>
              <a:gd name="connsiteX14" fmla="*/ 0 w 2594306"/>
              <a:gd name="connsiteY14" fmla="*/ 0 h 1671814"/>
              <a:gd name="connsiteX0" fmla="*/ 0 w 2594306"/>
              <a:gd name="connsiteY0" fmla="*/ 0 h 1671814"/>
              <a:gd name="connsiteX1" fmla="*/ 2365284 w 2594306"/>
              <a:gd name="connsiteY1" fmla="*/ 3761 h 1671814"/>
              <a:gd name="connsiteX2" fmla="*/ 2402322 w 2594306"/>
              <a:gd name="connsiteY2" fmla="*/ 150322 h 1671814"/>
              <a:gd name="connsiteX3" fmla="*/ 940189 w 2594306"/>
              <a:gd name="connsiteY3" fmla="*/ 154849 h 1671814"/>
              <a:gd name="connsiteX4" fmla="*/ 1093453 w 2594306"/>
              <a:gd name="connsiteY4" fmla="*/ 664059 h 1671814"/>
              <a:gd name="connsiteX5" fmla="*/ 2539394 w 2594306"/>
              <a:gd name="connsiteY5" fmla="*/ 664855 h 1671814"/>
              <a:gd name="connsiteX6" fmla="*/ 2594306 w 2594306"/>
              <a:gd name="connsiteY6" fmla="*/ 842237 h 1671814"/>
              <a:gd name="connsiteX7" fmla="*/ 2534882 w 2594306"/>
              <a:gd name="connsiteY7" fmla="*/ 1013726 h 1671814"/>
              <a:gd name="connsiteX8" fmla="*/ 1085044 w 2594306"/>
              <a:gd name="connsiteY8" fmla="*/ 1006576 h 1671814"/>
              <a:gd name="connsiteX9" fmla="*/ 931135 w 2594306"/>
              <a:gd name="connsiteY9" fmla="*/ 1517396 h 1671814"/>
              <a:gd name="connsiteX10" fmla="*/ 2402324 w 2594306"/>
              <a:gd name="connsiteY10" fmla="*/ 1517395 h 1671814"/>
              <a:gd name="connsiteX11" fmla="*/ 2356512 w 2594306"/>
              <a:gd name="connsiteY11" fmla="*/ 1666497 h 1671814"/>
              <a:gd name="connsiteX12" fmla="*/ 0 w 2594306"/>
              <a:gd name="connsiteY12" fmla="*/ 1671814 h 1671814"/>
              <a:gd name="connsiteX13" fmla="*/ 243341 w 2594306"/>
              <a:gd name="connsiteY13" fmla="*/ 835907 h 1671814"/>
              <a:gd name="connsiteX14" fmla="*/ 0 w 2594306"/>
              <a:gd name="connsiteY14" fmla="*/ 0 h 1671814"/>
              <a:gd name="connsiteX0" fmla="*/ 0 w 2594306"/>
              <a:gd name="connsiteY0" fmla="*/ 0 h 1671814"/>
              <a:gd name="connsiteX1" fmla="*/ 2365284 w 2594306"/>
              <a:gd name="connsiteY1" fmla="*/ 3761 h 1671814"/>
              <a:gd name="connsiteX2" fmla="*/ 2402322 w 2594306"/>
              <a:gd name="connsiteY2" fmla="*/ 150322 h 1671814"/>
              <a:gd name="connsiteX3" fmla="*/ 940189 w 2594306"/>
              <a:gd name="connsiteY3" fmla="*/ 154849 h 1671814"/>
              <a:gd name="connsiteX4" fmla="*/ 1093453 w 2594306"/>
              <a:gd name="connsiteY4" fmla="*/ 664059 h 1671814"/>
              <a:gd name="connsiteX5" fmla="*/ 2539394 w 2594306"/>
              <a:gd name="connsiteY5" fmla="*/ 664855 h 1671814"/>
              <a:gd name="connsiteX6" fmla="*/ 2594306 w 2594306"/>
              <a:gd name="connsiteY6" fmla="*/ 842237 h 1671814"/>
              <a:gd name="connsiteX7" fmla="*/ 2542610 w 2594306"/>
              <a:gd name="connsiteY7" fmla="*/ 1011151 h 1671814"/>
              <a:gd name="connsiteX8" fmla="*/ 1085044 w 2594306"/>
              <a:gd name="connsiteY8" fmla="*/ 1006576 h 1671814"/>
              <a:gd name="connsiteX9" fmla="*/ 931135 w 2594306"/>
              <a:gd name="connsiteY9" fmla="*/ 1517396 h 1671814"/>
              <a:gd name="connsiteX10" fmla="*/ 2402324 w 2594306"/>
              <a:gd name="connsiteY10" fmla="*/ 1517395 h 1671814"/>
              <a:gd name="connsiteX11" fmla="*/ 2356512 w 2594306"/>
              <a:gd name="connsiteY11" fmla="*/ 1666497 h 1671814"/>
              <a:gd name="connsiteX12" fmla="*/ 0 w 2594306"/>
              <a:gd name="connsiteY12" fmla="*/ 1671814 h 1671814"/>
              <a:gd name="connsiteX13" fmla="*/ 243341 w 2594306"/>
              <a:gd name="connsiteY13" fmla="*/ 835907 h 1671814"/>
              <a:gd name="connsiteX14" fmla="*/ 0 w 2594306"/>
              <a:gd name="connsiteY14" fmla="*/ 0 h 1671814"/>
              <a:gd name="connsiteX0" fmla="*/ 0 w 2594306"/>
              <a:gd name="connsiteY0" fmla="*/ 0 h 1671814"/>
              <a:gd name="connsiteX1" fmla="*/ 2365284 w 2594306"/>
              <a:gd name="connsiteY1" fmla="*/ 3761 h 1671814"/>
              <a:gd name="connsiteX2" fmla="*/ 2402322 w 2594306"/>
              <a:gd name="connsiteY2" fmla="*/ 150322 h 1671814"/>
              <a:gd name="connsiteX3" fmla="*/ 940189 w 2594306"/>
              <a:gd name="connsiteY3" fmla="*/ 154849 h 1671814"/>
              <a:gd name="connsiteX4" fmla="*/ 1093453 w 2594306"/>
              <a:gd name="connsiteY4" fmla="*/ 664059 h 1671814"/>
              <a:gd name="connsiteX5" fmla="*/ 2539394 w 2594306"/>
              <a:gd name="connsiteY5" fmla="*/ 664855 h 1671814"/>
              <a:gd name="connsiteX6" fmla="*/ 2594306 w 2594306"/>
              <a:gd name="connsiteY6" fmla="*/ 842237 h 1671814"/>
              <a:gd name="connsiteX7" fmla="*/ 2529731 w 2594306"/>
              <a:gd name="connsiteY7" fmla="*/ 1013726 h 1671814"/>
              <a:gd name="connsiteX8" fmla="*/ 1085044 w 2594306"/>
              <a:gd name="connsiteY8" fmla="*/ 1006576 h 1671814"/>
              <a:gd name="connsiteX9" fmla="*/ 931135 w 2594306"/>
              <a:gd name="connsiteY9" fmla="*/ 1517396 h 1671814"/>
              <a:gd name="connsiteX10" fmla="*/ 2402324 w 2594306"/>
              <a:gd name="connsiteY10" fmla="*/ 1517395 h 1671814"/>
              <a:gd name="connsiteX11" fmla="*/ 2356512 w 2594306"/>
              <a:gd name="connsiteY11" fmla="*/ 1666497 h 1671814"/>
              <a:gd name="connsiteX12" fmla="*/ 0 w 2594306"/>
              <a:gd name="connsiteY12" fmla="*/ 1671814 h 1671814"/>
              <a:gd name="connsiteX13" fmla="*/ 243341 w 2594306"/>
              <a:gd name="connsiteY13" fmla="*/ 835907 h 1671814"/>
              <a:gd name="connsiteX14" fmla="*/ 0 w 2594306"/>
              <a:gd name="connsiteY14" fmla="*/ 0 h 1671814"/>
              <a:gd name="connsiteX0" fmla="*/ 0 w 2594306"/>
              <a:gd name="connsiteY0" fmla="*/ 0 h 1671814"/>
              <a:gd name="connsiteX1" fmla="*/ 2365284 w 2594306"/>
              <a:gd name="connsiteY1" fmla="*/ 3761 h 1671814"/>
              <a:gd name="connsiteX2" fmla="*/ 2402322 w 2594306"/>
              <a:gd name="connsiteY2" fmla="*/ 150322 h 1671814"/>
              <a:gd name="connsiteX3" fmla="*/ 940189 w 2594306"/>
              <a:gd name="connsiteY3" fmla="*/ 154849 h 1671814"/>
              <a:gd name="connsiteX4" fmla="*/ 1093453 w 2594306"/>
              <a:gd name="connsiteY4" fmla="*/ 664059 h 1671814"/>
              <a:gd name="connsiteX5" fmla="*/ 2539394 w 2594306"/>
              <a:gd name="connsiteY5" fmla="*/ 664855 h 1671814"/>
              <a:gd name="connsiteX6" fmla="*/ 2594306 w 2594306"/>
              <a:gd name="connsiteY6" fmla="*/ 842237 h 1671814"/>
              <a:gd name="connsiteX7" fmla="*/ 2534883 w 2594306"/>
              <a:gd name="connsiteY7" fmla="*/ 1016302 h 1671814"/>
              <a:gd name="connsiteX8" fmla="*/ 1085044 w 2594306"/>
              <a:gd name="connsiteY8" fmla="*/ 1006576 h 1671814"/>
              <a:gd name="connsiteX9" fmla="*/ 931135 w 2594306"/>
              <a:gd name="connsiteY9" fmla="*/ 1517396 h 1671814"/>
              <a:gd name="connsiteX10" fmla="*/ 2402324 w 2594306"/>
              <a:gd name="connsiteY10" fmla="*/ 1517395 h 1671814"/>
              <a:gd name="connsiteX11" fmla="*/ 2356512 w 2594306"/>
              <a:gd name="connsiteY11" fmla="*/ 1666497 h 1671814"/>
              <a:gd name="connsiteX12" fmla="*/ 0 w 2594306"/>
              <a:gd name="connsiteY12" fmla="*/ 1671814 h 1671814"/>
              <a:gd name="connsiteX13" fmla="*/ 243341 w 2594306"/>
              <a:gd name="connsiteY13" fmla="*/ 835907 h 1671814"/>
              <a:gd name="connsiteX14" fmla="*/ 0 w 2594306"/>
              <a:gd name="connsiteY14" fmla="*/ 0 h 1671814"/>
              <a:gd name="connsiteX0" fmla="*/ 0 w 2594306"/>
              <a:gd name="connsiteY0" fmla="*/ 0 h 1671814"/>
              <a:gd name="connsiteX1" fmla="*/ 2365284 w 2594306"/>
              <a:gd name="connsiteY1" fmla="*/ 3761 h 1671814"/>
              <a:gd name="connsiteX2" fmla="*/ 2402322 w 2594306"/>
              <a:gd name="connsiteY2" fmla="*/ 150322 h 1671814"/>
              <a:gd name="connsiteX3" fmla="*/ 1029391 w 2594306"/>
              <a:gd name="connsiteY3" fmla="*/ 131231 h 1671814"/>
              <a:gd name="connsiteX4" fmla="*/ 1093453 w 2594306"/>
              <a:gd name="connsiteY4" fmla="*/ 664059 h 1671814"/>
              <a:gd name="connsiteX5" fmla="*/ 2539394 w 2594306"/>
              <a:gd name="connsiteY5" fmla="*/ 664855 h 1671814"/>
              <a:gd name="connsiteX6" fmla="*/ 2594306 w 2594306"/>
              <a:gd name="connsiteY6" fmla="*/ 842237 h 1671814"/>
              <a:gd name="connsiteX7" fmla="*/ 2534883 w 2594306"/>
              <a:gd name="connsiteY7" fmla="*/ 1016302 h 1671814"/>
              <a:gd name="connsiteX8" fmla="*/ 1085044 w 2594306"/>
              <a:gd name="connsiteY8" fmla="*/ 1006576 h 1671814"/>
              <a:gd name="connsiteX9" fmla="*/ 931135 w 2594306"/>
              <a:gd name="connsiteY9" fmla="*/ 1517396 h 1671814"/>
              <a:gd name="connsiteX10" fmla="*/ 2402324 w 2594306"/>
              <a:gd name="connsiteY10" fmla="*/ 1517395 h 1671814"/>
              <a:gd name="connsiteX11" fmla="*/ 2356512 w 2594306"/>
              <a:gd name="connsiteY11" fmla="*/ 1666497 h 1671814"/>
              <a:gd name="connsiteX12" fmla="*/ 0 w 2594306"/>
              <a:gd name="connsiteY12" fmla="*/ 1671814 h 1671814"/>
              <a:gd name="connsiteX13" fmla="*/ 243341 w 2594306"/>
              <a:gd name="connsiteY13" fmla="*/ 835907 h 1671814"/>
              <a:gd name="connsiteX14" fmla="*/ 0 w 2594306"/>
              <a:gd name="connsiteY14" fmla="*/ 0 h 1671814"/>
              <a:gd name="connsiteX0" fmla="*/ 0 w 2594306"/>
              <a:gd name="connsiteY0" fmla="*/ 0 h 1671814"/>
              <a:gd name="connsiteX1" fmla="*/ 2365284 w 2594306"/>
              <a:gd name="connsiteY1" fmla="*/ 3761 h 1671814"/>
              <a:gd name="connsiteX2" fmla="*/ 2402322 w 2594306"/>
              <a:gd name="connsiteY2" fmla="*/ 150322 h 1671814"/>
              <a:gd name="connsiteX3" fmla="*/ 1029391 w 2594306"/>
              <a:gd name="connsiteY3" fmla="*/ 131231 h 1671814"/>
              <a:gd name="connsiteX4" fmla="*/ 1188109 w 2594306"/>
              <a:gd name="connsiteY4" fmla="*/ 664059 h 1671814"/>
              <a:gd name="connsiteX5" fmla="*/ 2539394 w 2594306"/>
              <a:gd name="connsiteY5" fmla="*/ 664855 h 1671814"/>
              <a:gd name="connsiteX6" fmla="*/ 2594306 w 2594306"/>
              <a:gd name="connsiteY6" fmla="*/ 842237 h 1671814"/>
              <a:gd name="connsiteX7" fmla="*/ 2534883 w 2594306"/>
              <a:gd name="connsiteY7" fmla="*/ 1016302 h 1671814"/>
              <a:gd name="connsiteX8" fmla="*/ 1085044 w 2594306"/>
              <a:gd name="connsiteY8" fmla="*/ 1006576 h 1671814"/>
              <a:gd name="connsiteX9" fmla="*/ 931135 w 2594306"/>
              <a:gd name="connsiteY9" fmla="*/ 1517396 h 1671814"/>
              <a:gd name="connsiteX10" fmla="*/ 2402324 w 2594306"/>
              <a:gd name="connsiteY10" fmla="*/ 1517395 h 1671814"/>
              <a:gd name="connsiteX11" fmla="*/ 2356512 w 2594306"/>
              <a:gd name="connsiteY11" fmla="*/ 1666497 h 1671814"/>
              <a:gd name="connsiteX12" fmla="*/ 0 w 2594306"/>
              <a:gd name="connsiteY12" fmla="*/ 1671814 h 1671814"/>
              <a:gd name="connsiteX13" fmla="*/ 243341 w 2594306"/>
              <a:gd name="connsiteY13" fmla="*/ 835907 h 1671814"/>
              <a:gd name="connsiteX14" fmla="*/ 0 w 2594306"/>
              <a:gd name="connsiteY14" fmla="*/ 0 h 1671814"/>
              <a:gd name="connsiteX0" fmla="*/ 0 w 2594306"/>
              <a:gd name="connsiteY0" fmla="*/ 0 h 1671814"/>
              <a:gd name="connsiteX1" fmla="*/ 2365284 w 2594306"/>
              <a:gd name="connsiteY1" fmla="*/ 3761 h 1671814"/>
              <a:gd name="connsiteX2" fmla="*/ 2402322 w 2594306"/>
              <a:gd name="connsiteY2" fmla="*/ 132574 h 1671814"/>
              <a:gd name="connsiteX3" fmla="*/ 1029391 w 2594306"/>
              <a:gd name="connsiteY3" fmla="*/ 131231 h 1671814"/>
              <a:gd name="connsiteX4" fmla="*/ 1188109 w 2594306"/>
              <a:gd name="connsiteY4" fmla="*/ 664059 h 1671814"/>
              <a:gd name="connsiteX5" fmla="*/ 2539394 w 2594306"/>
              <a:gd name="connsiteY5" fmla="*/ 664855 h 1671814"/>
              <a:gd name="connsiteX6" fmla="*/ 2594306 w 2594306"/>
              <a:gd name="connsiteY6" fmla="*/ 842237 h 1671814"/>
              <a:gd name="connsiteX7" fmla="*/ 2534883 w 2594306"/>
              <a:gd name="connsiteY7" fmla="*/ 1016302 h 1671814"/>
              <a:gd name="connsiteX8" fmla="*/ 1085044 w 2594306"/>
              <a:gd name="connsiteY8" fmla="*/ 1006576 h 1671814"/>
              <a:gd name="connsiteX9" fmla="*/ 931135 w 2594306"/>
              <a:gd name="connsiteY9" fmla="*/ 1517396 h 1671814"/>
              <a:gd name="connsiteX10" fmla="*/ 2402324 w 2594306"/>
              <a:gd name="connsiteY10" fmla="*/ 1517395 h 1671814"/>
              <a:gd name="connsiteX11" fmla="*/ 2356512 w 2594306"/>
              <a:gd name="connsiteY11" fmla="*/ 1666497 h 1671814"/>
              <a:gd name="connsiteX12" fmla="*/ 0 w 2594306"/>
              <a:gd name="connsiteY12" fmla="*/ 1671814 h 1671814"/>
              <a:gd name="connsiteX13" fmla="*/ 243341 w 2594306"/>
              <a:gd name="connsiteY13" fmla="*/ 835907 h 1671814"/>
              <a:gd name="connsiteX14" fmla="*/ 0 w 2594306"/>
              <a:gd name="connsiteY14" fmla="*/ 0 h 1671814"/>
              <a:gd name="connsiteX0" fmla="*/ 0 w 2594306"/>
              <a:gd name="connsiteY0" fmla="*/ 0 h 1671814"/>
              <a:gd name="connsiteX1" fmla="*/ 2365284 w 2594306"/>
              <a:gd name="connsiteY1" fmla="*/ 3761 h 1671814"/>
              <a:gd name="connsiteX2" fmla="*/ 2402322 w 2594306"/>
              <a:gd name="connsiteY2" fmla="*/ 132574 h 1671814"/>
              <a:gd name="connsiteX3" fmla="*/ 1029391 w 2594306"/>
              <a:gd name="connsiteY3" fmla="*/ 131231 h 1671814"/>
              <a:gd name="connsiteX4" fmla="*/ 1188109 w 2594306"/>
              <a:gd name="connsiteY4" fmla="*/ 664059 h 1671814"/>
              <a:gd name="connsiteX5" fmla="*/ 2539394 w 2594306"/>
              <a:gd name="connsiteY5" fmla="*/ 664855 h 1671814"/>
              <a:gd name="connsiteX6" fmla="*/ 2594306 w 2594306"/>
              <a:gd name="connsiteY6" fmla="*/ 842237 h 1671814"/>
              <a:gd name="connsiteX7" fmla="*/ 2534883 w 2594306"/>
              <a:gd name="connsiteY7" fmla="*/ 1016302 h 1671814"/>
              <a:gd name="connsiteX8" fmla="*/ 1164869 w 2594306"/>
              <a:gd name="connsiteY8" fmla="*/ 1008024 h 1671814"/>
              <a:gd name="connsiteX9" fmla="*/ 931135 w 2594306"/>
              <a:gd name="connsiteY9" fmla="*/ 1517396 h 1671814"/>
              <a:gd name="connsiteX10" fmla="*/ 2402324 w 2594306"/>
              <a:gd name="connsiteY10" fmla="*/ 1517395 h 1671814"/>
              <a:gd name="connsiteX11" fmla="*/ 2356512 w 2594306"/>
              <a:gd name="connsiteY11" fmla="*/ 1666497 h 1671814"/>
              <a:gd name="connsiteX12" fmla="*/ 0 w 2594306"/>
              <a:gd name="connsiteY12" fmla="*/ 1671814 h 1671814"/>
              <a:gd name="connsiteX13" fmla="*/ 243341 w 2594306"/>
              <a:gd name="connsiteY13" fmla="*/ 835907 h 1671814"/>
              <a:gd name="connsiteX14" fmla="*/ 0 w 2594306"/>
              <a:gd name="connsiteY14" fmla="*/ 0 h 1671814"/>
              <a:gd name="connsiteX0" fmla="*/ 0 w 2594306"/>
              <a:gd name="connsiteY0" fmla="*/ 0 h 1671814"/>
              <a:gd name="connsiteX1" fmla="*/ 2365284 w 2594306"/>
              <a:gd name="connsiteY1" fmla="*/ 3761 h 1671814"/>
              <a:gd name="connsiteX2" fmla="*/ 2402322 w 2594306"/>
              <a:gd name="connsiteY2" fmla="*/ 132574 h 1671814"/>
              <a:gd name="connsiteX3" fmla="*/ 1029391 w 2594306"/>
              <a:gd name="connsiteY3" fmla="*/ 131231 h 1671814"/>
              <a:gd name="connsiteX4" fmla="*/ 1188109 w 2594306"/>
              <a:gd name="connsiteY4" fmla="*/ 664059 h 1671814"/>
              <a:gd name="connsiteX5" fmla="*/ 2539394 w 2594306"/>
              <a:gd name="connsiteY5" fmla="*/ 664855 h 1671814"/>
              <a:gd name="connsiteX6" fmla="*/ 2594306 w 2594306"/>
              <a:gd name="connsiteY6" fmla="*/ 842237 h 1671814"/>
              <a:gd name="connsiteX7" fmla="*/ 2534883 w 2594306"/>
              <a:gd name="connsiteY7" fmla="*/ 1016302 h 1671814"/>
              <a:gd name="connsiteX8" fmla="*/ 1164869 w 2594306"/>
              <a:gd name="connsiteY8" fmla="*/ 1008024 h 1671814"/>
              <a:gd name="connsiteX9" fmla="*/ 931135 w 2594306"/>
              <a:gd name="connsiteY9" fmla="*/ 1517396 h 1671814"/>
              <a:gd name="connsiteX10" fmla="*/ 2402324 w 2594306"/>
              <a:gd name="connsiteY10" fmla="*/ 1517395 h 1671814"/>
              <a:gd name="connsiteX11" fmla="*/ 2356512 w 2594306"/>
              <a:gd name="connsiteY11" fmla="*/ 1666497 h 1671814"/>
              <a:gd name="connsiteX12" fmla="*/ 0 w 2594306"/>
              <a:gd name="connsiteY12" fmla="*/ 1671814 h 1671814"/>
              <a:gd name="connsiteX13" fmla="*/ 243341 w 2594306"/>
              <a:gd name="connsiteY13" fmla="*/ 835907 h 1671814"/>
              <a:gd name="connsiteX14" fmla="*/ 0 w 2594306"/>
              <a:gd name="connsiteY14" fmla="*/ 0 h 1671814"/>
              <a:gd name="connsiteX0" fmla="*/ 0 w 2594306"/>
              <a:gd name="connsiteY0" fmla="*/ 0 h 1671814"/>
              <a:gd name="connsiteX1" fmla="*/ 2365284 w 2594306"/>
              <a:gd name="connsiteY1" fmla="*/ 3761 h 1671814"/>
              <a:gd name="connsiteX2" fmla="*/ 2402322 w 2594306"/>
              <a:gd name="connsiteY2" fmla="*/ 132574 h 1671814"/>
              <a:gd name="connsiteX3" fmla="*/ 1029391 w 2594306"/>
              <a:gd name="connsiteY3" fmla="*/ 131231 h 1671814"/>
              <a:gd name="connsiteX4" fmla="*/ 1188109 w 2594306"/>
              <a:gd name="connsiteY4" fmla="*/ 664059 h 1671814"/>
              <a:gd name="connsiteX5" fmla="*/ 2539394 w 2594306"/>
              <a:gd name="connsiteY5" fmla="*/ 664855 h 1671814"/>
              <a:gd name="connsiteX6" fmla="*/ 2594306 w 2594306"/>
              <a:gd name="connsiteY6" fmla="*/ 842237 h 1671814"/>
              <a:gd name="connsiteX7" fmla="*/ 2534883 w 2594306"/>
              <a:gd name="connsiteY7" fmla="*/ 1016302 h 1671814"/>
              <a:gd name="connsiteX8" fmla="*/ 1164869 w 2594306"/>
              <a:gd name="connsiteY8" fmla="*/ 1008024 h 1671814"/>
              <a:gd name="connsiteX9" fmla="*/ 1014421 w 2594306"/>
              <a:gd name="connsiteY9" fmla="*/ 1524420 h 1671814"/>
              <a:gd name="connsiteX10" fmla="*/ 2402324 w 2594306"/>
              <a:gd name="connsiteY10" fmla="*/ 1517395 h 1671814"/>
              <a:gd name="connsiteX11" fmla="*/ 2356512 w 2594306"/>
              <a:gd name="connsiteY11" fmla="*/ 1666497 h 1671814"/>
              <a:gd name="connsiteX12" fmla="*/ 0 w 2594306"/>
              <a:gd name="connsiteY12" fmla="*/ 1671814 h 1671814"/>
              <a:gd name="connsiteX13" fmla="*/ 243341 w 2594306"/>
              <a:gd name="connsiteY13" fmla="*/ 835907 h 1671814"/>
              <a:gd name="connsiteX14" fmla="*/ 0 w 2594306"/>
              <a:gd name="connsiteY14" fmla="*/ 0 h 1671814"/>
              <a:gd name="connsiteX0" fmla="*/ 0 w 2594306"/>
              <a:gd name="connsiteY0" fmla="*/ 0 h 1671814"/>
              <a:gd name="connsiteX1" fmla="*/ 2365284 w 2594306"/>
              <a:gd name="connsiteY1" fmla="*/ 3761 h 1671814"/>
              <a:gd name="connsiteX2" fmla="*/ 2402322 w 2594306"/>
              <a:gd name="connsiteY2" fmla="*/ 132574 h 1671814"/>
              <a:gd name="connsiteX3" fmla="*/ 1029391 w 2594306"/>
              <a:gd name="connsiteY3" fmla="*/ 131231 h 1671814"/>
              <a:gd name="connsiteX4" fmla="*/ 1188109 w 2594306"/>
              <a:gd name="connsiteY4" fmla="*/ 664059 h 1671814"/>
              <a:gd name="connsiteX5" fmla="*/ 2539394 w 2594306"/>
              <a:gd name="connsiteY5" fmla="*/ 664855 h 1671814"/>
              <a:gd name="connsiteX6" fmla="*/ 2594306 w 2594306"/>
              <a:gd name="connsiteY6" fmla="*/ 842237 h 1671814"/>
              <a:gd name="connsiteX7" fmla="*/ 2534883 w 2594306"/>
              <a:gd name="connsiteY7" fmla="*/ 1016302 h 1671814"/>
              <a:gd name="connsiteX8" fmla="*/ 1164869 w 2594306"/>
              <a:gd name="connsiteY8" fmla="*/ 1008024 h 1671814"/>
              <a:gd name="connsiteX9" fmla="*/ 1029212 w 2594306"/>
              <a:gd name="connsiteY9" fmla="*/ 1524420 h 1671814"/>
              <a:gd name="connsiteX10" fmla="*/ 2402324 w 2594306"/>
              <a:gd name="connsiteY10" fmla="*/ 1517395 h 1671814"/>
              <a:gd name="connsiteX11" fmla="*/ 2356512 w 2594306"/>
              <a:gd name="connsiteY11" fmla="*/ 1666497 h 1671814"/>
              <a:gd name="connsiteX12" fmla="*/ 0 w 2594306"/>
              <a:gd name="connsiteY12" fmla="*/ 1671814 h 1671814"/>
              <a:gd name="connsiteX13" fmla="*/ 243341 w 2594306"/>
              <a:gd name="connsiteY13" fmla="*/ 835907 h 1671814"/>
              <a:gd name="connsiteX14" fmla="*/ 0 w 2594306"/>
              <a:gd name="connsiteY14" fmla="*/ 0 h 1671814"/>
              <a:gd name="connsiteX0" fmla="*/ 0 w 2594306"/>
              <a:gd name="connsiteY0" fmla="*/ 0 h 1671814"/>
              <a:gd name="connsiteX1" fmla="*/ 2365284 w 2594306"/>
              <a:gd name="connsiteY1" fmla="*/ 3761 h 1671814"/>
              <a:gd name="connsiteX2" fmla="*/ 2402322 w 2594306"/>
              <a:gd name="connsiteY2" fmla="*/ 132574 h 1671814"/>
              <a:gd name="connsiteX3" fmla="*/ 1029391 w 2594306"/>
              <a:gd name="connsiteY3" fmla="*/ 131231 h 1671814"/>
              <a:gd name="connsiteX4" fmla="*/ 1188109 w 2594306"/>
              <a:gd name="connsiteY4" fmla="*/ 664059 h 1671814"/>
              <a:gd name="connsiteX5" fmla="*/ 2539394 w 2594306"/>
              <a:gd name="connsiteY5" fmla="*/ 664855 h 1671814"/>
              <a:gd name="connsiteX6" fmla="*/ 2594306 w 2594306"/>
              <a:gd name="connsiteY6" fmla="*/ 842237 h 1671814"/>
              <a:gd name="connsiteX7" fmla="*/ 2534883 w 2594306"/>
              <a:gd name="connsiteY7" fmla="*/ 1016302 h 1671814"/>
              <a:gd name="connsiteX8" fmla="*/ 1164869 w 2594306"/>
              <a:gd name="connsiteY8" fmla="*/ 1008024 h 1671814"/>
              <a:gd name="connsiteX9" fmla="*/ 1029212 w 2594306"/>
              <a:gd name="connsiteY9" fmla="*/ 1524420 h 1671814"/>
              <a:gd name="connsiteX10" fmla="*/ 2396408 w 2594306"/>
              <a:gd name="connsiteY10" fmla="*/ 1526269 h 1671814"/>
              <a:gd name="connsiteX11" fmla="*/ 2356512 w 2594306"/>
              <a:gd name="connsiteY11" fmla="*/ 1666497 h 1671814"/>
              <a:gd name="connsiteX12" fmla="*/ 0 w 2594306"/>
              <a:gd name="connsiteY12" fmla="*/ 1671814 h 1671814"/>
              <a:gd name="connsiteX13" fmla="*/ 243341 w 2594306"/>
              <a:gd name="connsiteY13" fmla="*/ 835907 h 1671814"/>
              <a:gd name="connsiteX14" fmla="*/ 0 w 2594306"/>
              <a:gd name="connsiteY14" fmla="*/ 0 h 1671814"/>
              <a:gd name="connsiteX0" fmla="*/ 0 w 2594306"/>
              <a:gd name="connsiteY0" fmla="*/ 0 h 1671814"/>
              <a:gd name="connsiteX1" fmla="*/ 2365284 w 2594306"/>
              <a:gd name="connsiteY1" fmla="*/ 3761 h 1671814"/>
              <a:gd name="connsiteX2" fmla="*/ 2402322 w 2594306"/>
              <a:gd name="connsiteY2" fmla="*/ 132574 h 1671814"/>
              <a:gd name="connsiteX3" fmla="*/ 1036358 w 2594306"/>
              <a:gd name="connsiteY3" fmla="*/ 121942 h 1671814"/>
              <a:gd name="connsiteX4" fmla="*/ 1188109 w 2594306"/>
              <a:gd name="connsiteY4" fmla="*/ 664059 h 1671814"/>
              <a:gd name="connsiteX5" fmla="*/ 2539394 w 2594306"/>
              <a:gd name="connsiteY5" fmla="*/ 664855 h 1671814"/>
              <a:gd name="connsiteX6" fmla="*/ 2594306 w 2594306"/>
              <a:gd name="connsiteY6" fmla="*/ 842237 h 1671814"/>
              <a:gd name="connsiteX7" fmla="*/ 2534883 w 2594306"/>
              <a:gd name="connsiteY7" fmla="*/ 1016302 h 1671814"/>
              <a:gd name="connsiteX8" fmla="*/ 1164869 w 2594306"/>
              <a:gd name="connsiteY8" fmla="*/ 1008024 h 1671814"/>
              <a:gd name="connsiteX9" fmla="*/ 1029212 w 2594306"/>
              <a:gd name="connsiteY9" fmla="*/ 1524420 h 1671814"/>
              <a:gd name="connsiteX10" fmla="*/ 2396408 w 2594306"/>
              <a:gd name="connsiteY10" fmla="*/ 1526269 h 1671814"/>
              <a:gd name="connsiteX11" fmla="*/ 2356512 w 2594306"/>
              <a:gd name="connsiteY11" fmla="*/ 1666497 h 1671814"/>
              <a:gd name="connsiteX12" fmla="*/ 0 w 2594306"/>
              <a:gd name="connsiteY12" fmla="*/ 1671814 h 1671814"/>
              <a:gd name="connsiteX13" fmla="*/ 243341 w 2594306"/>
              <a:gd name="connsiteY13" fmla="*/ 835907 h 1671814"/>
              <a:gd name="connsiteX14" fmla="*/ 0 w 2594306"/>
              <a:gd name="connsiteY14" fmla="*/ 0 h 1671814"/>
              <a:gd name="connsiteX0" fmla="*/ 0 w 2594306"/>
              <a:gd name="connsiteY0" fmla="*/ 0 h 1671814"/>
              <a:gd name="connsiteX1" fmla="*/ 2365284 w 2594306"/>
              <a:gd name="connsiteY1" fmla="*/ 3761 h 1671814"/>
              <a:gd name="connsiteX2" fmla="*/ 2402322 w 2594306"/>
              <a:gd name="connsiteY2" fmla="*/ 132574 h 1671814"/>
              <a:gd name="connsiteX3" fmla="*/ 1036358 w 2594306"/>
              <a:gd name="connsiteY3" fmla="*/ 121942 h 1671814"/>
              <a:gd name="connsiteX4" fmla="*/ 1197398 w 2594306"/>
              <a:gd name="connsiteY4" fmla="*/ 664059 h 1671814"/>
              <a:gd name="connsiteX5" fmla="*/ 2539394 w 2594306"/>
              <a:gd name="connsiteY5" fmla="*/ 664855 h 1671814"/>
              <a:gd name="connsiteX6" fmla="*/ 2594306 w 2594306"/>
              <a:gd name="connsiteY6" fmla="*/ 842237 h 1671814"/>
              <a:gd name="connsiteX7" fmla="*/ 2534883 w 2594306"/>
              <a:gd name="connsiteY7" fmla="*/ 1016302 h 1671814"/>
              <a:gd name="connsiteX8" fmla="*/ 1164869 w 2594306"/>
              <a:gd name="connsiteY8" fmla="*/ 1008024 h 1671814"/>
              <a:gd name="connsiteX9" fmla="*/ 1029212 w 2594306"/>
              <a:gd name="connsiteY9" fmla="*/ 1524420 h 1671814"/>
              <a:gd name="connsiteX10" fmla="*/ 2396408 w 2594306"/>
              <a:gd name="connsiteY10" fmla="*/ 1526269 h 1671814"/>
              <a:gd name="connsiteX11" fmla="*/ 2356512 w 2594306"/>
              <a:gd name="connsiteY11" fmla="*/ 1666497 h 1671814"/>
              <a:gd name="connsiteX12" fmla="*/ 0 w 2594306"/>
              <a:gd name="connsiteY12" fmla="*/ 1671814 h 1671814"/>
              <a:gd name="connsiteX13" fmla="*/ 243341 w 2594306"/>
              <a:gd name="connsiteY13" fmla="*/ 835907 h 1671814"/>
              <a:gd name="connsiteX14" fmla="*/ 0 w 2594306"/>
              <a:gd name="connsiteY14" fmla="*/ 0 h 1671814"/>
              <a:gd name="connsiteX0" fmla="*/ 0 w 2594306"/>
              <a:gd name="connsiteY0" fmla="*/ 0 h 1671814"/>
              <a:gd name="connsiteX1" fmla="*/ 2365284 w 2594306"/>
              <a:gd name="connsiteY1" fmla="*/ 3761 h 1671814"/>
              <a:gd name="connsiteX2" fmla="*/ 2402322 w 2594306"/>
              <a:gd name="connsiteY2" fmla="*/ 132574 h 1671814"/>
              <a:gd name="connsiteX3" fmla="*/ 1036358 w 2594306"/>
              <a:gd name="connsiteY3" fmla="*/ 121942 h 1671814"/>
              <a:gd name="connsiteX4" fmla="*/ 1197398 w 2594306"/>
              <a:gd name="connsiteY4" fmla="*/ 664059 h 1671814"/>
              <a:gd name="connsiteX5" fmla="*/ 2539394 w 2594306"/>
              <a:gd name="connsiteY5" fmla="*/ 664855 h 1671814"/>
              <a:gd name="connsiteX6" fmla="*/ 2594306 w 2594306"/>
              <a:gd name="connsiteY6" fmla="*/ 842237 h 1671814"/>
              <a:gd name="connsiteX7" fmla="*/ 2534883 w 2594306"/>
              <a:gd name="connsiteY7" fmla="*/ 1016302 h 1671814"/>
              <a:gd name="connsiteX8" fmla="*/ 1197381 w 2594306"/>
              <a:gd name="connsiteY8" fmla="*/ 996412 h 1671814"/>
              <a:gd name="connsiteX9" fmla="*/ 1029212 w 2594306"/>
              <a:gd name="connsiteY9" fmla="*/ 1524420 h 1671814"/>
              <a:gd name="connsiteX10" fmla="*/ 2396408 w 2594306"/>
              <a:gd name="connsiteY10" fmla="*/ 1526269 h 1671814"/>
              <a:gd name="connsiteX11" fmla="*/ 2356512 w 2594306"/>
              <a:gd name="connsiteY11" fmla="*/ 1666497 h 1671814"/>
              <a:gd name="connsiteX12" fmla="*/ 0 w 2594306"/>
              <a:gd name="connsiteY12" fmla="*/ 1671814 h 1671814"/>
              <a:gd name="connsiteX13" fmla="*/ 243341 w 2594306"/>
              <a:gd name="connsiteY13" fmla="*/ 835907 h 1671814"/>
              <a:gd name="connsiteX14" fmla="*/ 0 w 2594306"/>
              <a:gd name="connsiteY14" fmla="*/ 0 h 1671814"/>
              <a:gd name="connsiteX0" fmla="*/ 0 w 2594306"/>
              <a:gd name="connsiteY0" fmla="*/ 0 h 1671814"/>
              <a:gd name="connsiteX1" fmla="*/ 2365284 w 2594306"/>
              <a:gd name="connsiteY1" fmla="*/ 3761 h 1671814"/>
              <a:gd name="connsiteX2" fmla="*/ 2402322 w 2594306"/>
              <a:gd name="connsiteY2" fmla="*/ 132574 h 1671814"/>
              <a:gd name="connsiteX3" fmla="*/ 1036358 w 2594306"/>
              <a:gd name="connsiteY3" fmla="*/ 121942 h 1671814"/>
              <a:gd name="connsiteX4" fmla="*/ 1197398 w 2594306"/>
              <a:gd name="connsiteY4" fmla="*/ 664059 h 1671814"/>
              <a:gd name="connsiteX5" fmla="*/ 2539394 w 2594306"/>
              <a:gd name="connsiteY5" fmla="*/ 664855 h 1671814"/>
              <a:gd name="connsiteX6" fmla="*/ 2594306 w 2594306"/>
              <a:gd name="connsiteY6" fmla="*/ 842237 h 1671814"/>
              <a:gd name="connsiteX7" fmla="*/ 2534883 w 2594306"/>
              <a:gd name="connsiteY7" fmla="*/ 1016302 h 1671814"/>
              <a:gd name="connsiteX8" fmla="*/ 1197381 w 2594306"/>
              <a:gd name="connsiteY8" fmla="*/ 996412 h 1671814"/>
              <a:gd name="connsiteX9" fmla="*/ 1064046 w 2594306"/>
              <a:gd name="connsiteY9" fmla="*/ 1515132 h 1671814"/>
              <a:gd name="connsiteX10" fmla="*/ 2396408 w 2594306"/>
              <a:gd name="connsiteY10" fmla="*/ 1526269 h 1671814"/>
              <a:gd name="connsiteX11" fmla="*/ 2356512 w 2594306"/>
              <a:gd name="connsiteY11" fmla="*/ 1666497 h 1671814"/>
              <a:gd name="connsiteX12" fmla="*/ 0 w 2594306"/>
              <a:gd name="connsiteY12" fmla="*/ 1671814 h 1671814"/>
              <a:gd name="connsiteX13" fmla="*/ 243341 w 2594306"/>
              <a:gd name="connsiteY13" fmla="*/ 835907 h 1671814"/>
              <a:gd name="connsiteX14" fmla="*/ 0 w 2594306"/>
              <a:gd name="connsiteY14" fmla="*/ 0 h 1671814"/>
              <a:gd name="connsiteX0" fmla="*/ 0 w 2594306"/>
              <a:gd name="connsiteY0" fmla="*/ 0 h 1671814"/>
              <a:gd name="connsiteX1" fmla="*/ 2365284 w 2594306"/>
              <a:gd name="connsiteY1" fmla="*/ 3761 h 1671814"/>
              <a:gd name="connsiteX2" fmla="*/ 2402322 w 2594306"/>
              <a:gd name="connsiteY2" fmla="*/ 132574 h 1671814"/>
              <a:gd name="connsiteX3" fmla="*/ 1036358 w 2594306"/>
              <a:gd name="connsiteY3" fmla="*/ 121942 h 1671814"/>
              <a:gd name="connsiteX4" fmla="*/ 1197398 w 2594306"/>
              <a:gd name="connsiteY4" fmla="*/ 664059 h 1671814"/>
              <a:gd name="connsiteX5" fmla="*/ 2539394 w 2594306"/>
              <a:gd name="connsiteY5" fmla="*/ 664855 h 1671814"/>
              <a:gd name="connsiteX6" fmla="*/ 2594306 w 2594306"/>
              <a:gd name="connsiteY6" fmla="*/ 842237 h 1671814"/>
              <a:gd name="connsiteX7" fmla="*/ 2534883 w 2594306"/>
              <a:gd name="connsiteY7" fmla="*/ 1016302 h 1671814"/>
              <a:gd name="connsiteX8" fmla="*/ 1211315 w 2594306"/>
              <a:gd name="connsiteY8" fmla="*/ 987123 h 1671814"/>
              <a:gd name="connsiteX9" fmla="*/ 1064046 w 2594306"/>
              <a:gd name="connsiteY9" fmla="*/ 1515132 h 1671814"/>
              <a:gd name="connsiteX10" fmla="*/ 2396408 w 2594306"/>
              <a:gd name="connsiteY10" fmla="*/ 1526269 h 1671814"/>
              <a:gd name="connsiteX11" fmla="*/ 2356512 w 2594306"/>
              <a:gd name="connsiteY11" fmla="*/ 1666497 h 1671814"/>
              <a:gd name="connsiteX12" fmla="*/ 0 w 2594306"/>
              <a:gd name="connsiteY12" fmla="*/ 1671814 h 1671814"/>
              <a:gd name="connsiteX13" fmla="*/ 243341 w 2594306"/>
              <a:gd name="connsiteY13" fmla="*/ 835907 h 1671814"/>
              <a:gd name="connsiteX14" fmla="*/ 0 w 2594306"/>
              <a:gd name="connsiteY14" fmla="*/ 0 h 1671814"/>
              <a:gd name="connsiteX0" fmla="*/ 0 w 2594306"/>
              <a:gd name="connsiteY0" fmla="*/ 0 h 1671814"/>
              <a:gd name="connsiteX1" fmla="*/ 2365284 w 2594306"/>
              <a:gd name="connsiteY1" fmla="*/ 3761 h 1671814"/>
              <a:gd name="connsiteX2" fmla="*/ 2402322 w 2594306"/>
              <a:gd name="connsiteY2" fmla="*/ 132574 h 1671814"/>
              <a:gd name="connsiteX3" fmla="*/ 1036358 w 2594306"/>
              <a:gd name="connsiteY3" fmla="*/ 121942 h 1671814"/>
              <a:gd name="connsiteX4" fmla="*/ 1197398 w 2594306"/>
              <a:gd name="connsiteY4" fmla="*/ 664059 h 1671814"/>
              <a:gd name="connsiteX5" fmla="*/ 2539394 w 2594306"/>
              <a:gd name="connsiteY5" fmla="*/ 664855 h 1671814"/>
              <a:gd name="connsiteX6" fmla="*/ 2594306 w 2594306"/>
              <a:gd name="connsiteY6" fmla="*/ 842237 h 1671814"/>
              <a:gd name="connsiteX7" fmla="*/ 2534883 w 2594306"/>
              <a:gd name="connsiteY7" fmla="*/ 1016302 h 1671814"/>
              <a:gd name="connsiteX8" fmla="*/ 1220604 w 2594306"/>
              <a:gd name="connsiteY8" fmla="*/ 984801 h 1671814"/>
              <a:gd name="connsiteX9" fmla="*/ 1064046 w 2594306"/>
              <a:gd name="connsiteY9" fmla="*/ 1515132 h 1671814"/>
              <a:gd name="connsiteX10" fmla="*/ 2396408 w 2594306"/>
              <a:gd name="connsiteY10" fmla="*/ 1526269 h 1671814"/>
              <a:gd name="connsiteX11" fmla="*/ 2356512 w 2594306"/>
              <a:gd name="connsiteY11" fmla="*/ 1666497 h 1671814"/>
              <a:gd name="connsiteX12" fmla="*/ 0 w 2594306"/>
              <a:gd name="connsiteY12" fmla="*/ 1671814 h 1671814"/>
              <a:gd name="connsiteX13" fmla="*/ 243341 w 2594306"/>
              <a:gd name="connsiteY13" fmla="*/ 835907 h 1671814"/>
              <a:gd name="connsiteX14" fmla="*/ 0 w 2594306"/>
              <a:gd name="connsiteY14" fmla="*/ 0 h 1671814"/>
              <a:gd name="connsiteX0" fmla="*/ 0 w 2594306"/>
              <a:gd name="connsiteY0" fmla="*/ 0 h 1671814"/>
              <a:gd name="connsiteX1" fmla="*/ 2365284 w 2594306"/>
              <a:gd name="connsiteY1" fmla="*/ 3761 h 1671814"/>
              <a:gd name="connsiteX2" fmla="*/ 2402322 w 2594306"/>
              <a:gd name="connsiteY2" fmla="*/ 132574 h 1671814"/>
              <a:gd name="connsiteX3" fmla="*/ 1036358 w 2594306"/>
              <a:gd name="connsiteY3" fmla="*/ 121942 h 1671814"/>
              <a:gd name="connsiteX4" fmla="*/ 1197398 w 2594306"/>
              <a:gd name="connsiteY4" fmla="*/ 664059 h 1671814"/>
              <a:gd name="connsiteX5" fmla="*/ 2539394 w 2594306"/>
              <a:gd name="connsiteY5" fmla="*/ 664855 h 1671814"/>
              <a:gd name="connsiteX6" fmla="*/ 2594306 w 2594306"/>
              <a:gd name="connsiteY6" fmla="*/ 842237 h 1671814"/>
              <a:gd name="connsiteX7" fmla="*/ 2534883 w 2594306"/>
              <a:gd name="connsiteY7" fmla="*/ 1016302 h 1671814"/>
              <a:gd name="connsiteX8" fmla="*/ 1232215 w 2594306"/>
              <a:gd name="connsiteY8" fmla="*/ 1001057 h 1671814"/>
              <a:gd name="connsiteX9" fmla="*/ 1064046 w 2594306"/>
              <a:gd name="connsiteY9" fmla="*/ 1515132 h 1671814"/>
              <a:gd name="connsiteX10" fmla="*/ 2396408 w 2594306"/>
              <a:gd name="connsiteY10" fmla="*/ 1526269 h 1671814"/>
              <a:gd name="connsiteX11" fmla="*/ 2356512 w 2594306"/>
              <a:gd name="connsiteY11" fmla="*/ 1666497 h 1671814"/>
              <a:gd name="connsiteX12" fmla="*/ 0 w 2594306"/>
              <a:gd name="connsiteY12" fmla="*/ 1671814 h 1671814"/>
              <a:gd name="connsiteX13" fmla="*/ 243341 w 2594306"/>
              <a:gd name="connsiteY13" fmla="*/ 835907 h 1671814"/>
              <a:gd name="connsiteX14" fmla="*/ 0 w 2594306"/>
              <a:gd name="connsiteY14" fmla="*/ 0 h 1671814"/>
              <a:gd name="connsiteX0" fmla="*/ 0 w 2594306"/>
              <a:gd name="connsiteY0" fmla="*/ 0 h 1671814"/>
              <a:gd name="connsiteX1" fmla="*/ 2365284 w 2594306"/>
              <a:gd name="connsiteY1" fmla="*/ 3761 h 1671814"/>
              <a:gd name="connsiteX2" fmla="*/ 2402322 w 2594306"/>
              <a:gd name="connsiteY2" fmla="*/ 132574 h 1671814"/>
              <a:gd name="connsiteX3" fmla="*/ 1036358 w 2594306"/>
              <a:gd name="connsiteY3" fmla="*/ 121942 h 1671814"/>
              <a:gd name="connsiteX4" fmla="*/ 1197398 w 2594306"/>
              <a:gd name="connsiteY4" fmla="*/ 664059 h 1671814"/>
              <a:gd name="connsiteX5" fmla="*/ 2539394 w 2594306"/>
              <a:gd name="connsiteY5" fmla="*/ 664855 h 1671814"/>
              <a:gd name="connsiteX6" fmla="*/ 2594306 w 2594306"/>
              <a:gd name="connsiteY6" fmla="*/ 842237 h 1671814"/>
              <a:gd name="connsiteX7" fmla="*/ 2534883 w 2594306"/>
              <a:gd name="connsiteY7" fmla="*/ 1016302 h 1671814"/>
              <a:gd name="connsiteX8" fmla="*/ 1236859 w 2594306"/>
              <a:gd name="connsiteY8" fmla="*/ 994091 h 1671814"/>
              <a:gd name="connsiteX9" fmla="*/ 1064046 w 2594306"/>
              <a:gd name="connsiteY9" fmla="*/ 1515132 h 1671814"/>
              <a:gd name="connsiteX10" fmla="*/ 2396408 w 2594306"/>
              <a:gd name="connsiteY10" fmla="*/ 1526269 h 1671814"/>
              <a:gd name="connsiteX11" fmla="*/ 2356512 w 2594306"/>
              <a:gd name="connsiteY11" fmla="*/ 1666497 h 1671814"/>
              <a:gd name="connsiteX12" fmla="*/ 0 w 2594306"/>
              <a:gd name="connsiteY12" fmla="*/ 1671814 h 1671814"/>
              <a:gd name="connsiteX13" fmla="*/ 243341 w 2594306"/>
              <a:gd name="connsiteY13" fmla="*/ 835907 h 1671814"/>
              <a:gd name="connsiteX14" fmla="*/ 0 w 2594306"/>
              <a:gd name="connsiteY14" fmla="*/ 0 h 1671814"/>
              <a:gd name="connsiteX0" fmla="*/ 0 w 2594306"/>
              <a:gd name="connsiteY0" fmla="*/ 0 h 1671814"/>
              <a:gd name="connsiteX1" fmla="*/ 2365284 w 2594306"/>
              <a:gd name="connsiteY1" fmla="*/ 3761 h 1671814"/>
              <a:gd name="connsiteX2" fmla="*/ 2402322 w 2594306"/>
              <a:gd name="connsiteY2" fmla="*/ 132574 h 1671814"/>
              <a:gd name="connsiteX3" fmla="*/ 1036358 w 2594306"/>
              <a:gd name="connsiteY3" fmla="*/ 121942 h 1671814"/>
              <a:gd name="connsiteX4" fmla="*/ 1197398 w 2594306"/>
              <a:gd name="connsiteY4" fmla="*/ 664059 h 1671814"/>
              <a:gd name="connsiteX5" fmla="*/ 2539394 w 2594306"/>
              <a:gd name="connsiteY5" fmla="*/ 664855 h 1671814"/>
              <a:gd name="connsiteX6" fmla="*/ 2594306 w 2594306"/>
              <a:gd name="connsiteY6" fmla="*/ 842237 h 1671814"/>
              <a:gd name="connsiteX7" fmla="*/ 2534883 w 2594306"/>
              <a:gd name="connsiteY7" fmla="*/ 1016302 h 1671814"/>
              <a:gd name="connsiteX8" fmla="*/ 1225248 w 2594306"/>
              <a:gd name="connsiteY8" fmla="*/ 996413 h 1671814"/>
              <a:gd name="connsiteX9" fmla="*/ 1064046 w 2594306"/>
              <a:gd name="connsiteY9" fmla="*/ 1515132 h 1671814"/>
              <a:gd name="connsiteX10" fmla="*/ 2396408 w 2594306"/>
              <a:gd name="connsiteY10" fmla="*/ 1526269 h 1671814"/>
              <a:gd name="connsiteX11" fmla="*/ 2356512 w 2594306"/>
              <a:gd name="connsiteY11" fmla="*/ 1666497 h 1671814"/>
              <a:gd name="connsiteX12" fmla="*/ 0 w 2594306"/>
              <a:gd name="connsiteY12" fmla="*/ 1671814 h 1671814"/>
              <a:gd name="connsiteX13" fmla="*/ 243341 w 2594306"/>
              <a:gd name="connsiteY13" fmla="*/ 835907 h 1671814"/>
              <a:gd name="connsiteX14" fmla="*/ 0 w 2594306"/>
              <a:gd name="connsiteY14" fmla="*/ 0 h 1671814"/>
              <a:gd name="connsiteX0" fmla="*/ 0 w 2594306"/>
              <a:gd name="connsiteY0" fmla="*/ 0 h 1671814"/>
              <a:gd name="connsiteX1" fmla="*/ 2365284 w 2594306"/>
              <a:gd name="connsiteY1" fmla="*/ 3761 h 1671814"/>
              <a:gd name="connsiteX2" fmla="*/ 2402322 w 2594306"/>
              <a:gd name="connsiteY2" fmla="*/ 132574 h 1671814"/>
              <a:gd name="connsiteX3" fmla="*/ 1036358 w 2594306"/>
              <a:gd name="connsiteY3" fmla="*/ 121942 h 1671814"/>
              <a:gd name="connsiteX4" fmla="*/ 1197398 w 2594306"/>
              <a:gd name="connsiteY4" fmla="*/ 664059 h 1671814"/>
              <a:gd name="connsiteX5" fmla="*/ 2550199 w 2594306"/>
              <a:gd name="connsiteY5" fmla="*/ 664855 h 1671814"/>
              <a:gd name="connsiteX6" fmla="*/ 2594306 w 2594306"/>
              <a:gd name="connsiteY6" fmla="*/ 842237 h 1671814"/>
              <a:gd name="connsiteX7" fmla="*/ 2534883 w 2594306"/>
              <a:gd name="connsiteY7" fmla="*/ 1016302 h 1671814"/>
              <a:gd name="connsiteX8" fmla="*/ 1225248 w 2594306"/>
              <a:gd name="connsiteY8" fmla="*/ 996413 h 1671814"/>
              <a:gd name="connsiteX9" fmla="*/ 1064046 w 2594306"/>
              <a:gd name="connsiteY9" fmla="*/ 1515132 h 1671814"/>
              <a:gd name="connsiteX10" fmla="*/ 2396408 w 2594306"/>
              <a:gd name="connsiteY10" fmla="*/ 1526269 h 1671814"/>
              <a:gd name="connsiteX11" fmla="*/ 2356512 w 2594306"/>
              <a:gd name="connsiteY11" fmla="*/ 1666497 h 1671814"/>
              <a:gd name="connsiteX12" fmla="*/ 0 w 2594306"/>
              <a:gd name="connsiteY12" fmla="*/ 1671814 h 1671814"/>
              <a:gd name="connsiteX13" fmla="*/ 243341 w 2594306"/>
              <a:gd name="connsiteY13" fmla="*/ 835907 h 1671814"/>
              <a:gd name="connsiteX14" fmla="*/ 0 w 2594306"/>
              <a:gd name="connsiteY14" fmla="*/ 0 h 1671814"/>
              <a:gd name="connsiteX0" fmla="*/ 0 w 2594306"/>
              <a:gd name="connsiteY0" fmla="*/ 0 h 1671814"/>
              <a:gd name="connsiteX1" fmla="*/ 2365284 w 2594306"/>
              <a:gd name="connsiteY1" fmla="*/ 3761 h 1671814"/>
              <a:gd name="connsiteX2" fmla="*/ 2402322 w 2594306"/>
              <a:gd name="connsiteY2" fmla="*/ 132574 h 1671814"/>
              <a:gd name="connsiteX3" fmla="*/ 1036358 w 2594306"/>
              <a:gd name="connsiteY3" fmla="*/ 121942 h 1671814"/>
              <a:gd name="connsiteX4" fmla="*/ 1197398 w 2594306"/>
              <a:gd name="connsiteY4" fmla="*/ 664059 h 1671814"/>
              <a:gd name="connsiteX5" fmla="*/ 2548038 w 2594306"/>
              <a:gd name="connsiteY5" fmla="*/ 664855 h 1671814"/>
              <a:gd name="connsiteX6" fmla="*/ 2594306 w 2594306"/>
              <a:gd name="connsiteY6" fmla="*/ 842237 h 1671814"/>
              <a:gd name="connsiteX7" fmla="*/ 2534883 w 2594306"/>
              <a:gd name="connsiteY7" fmla="*/ 1016302 h 1671814"/>
              <a:gd name="connsiteX8" fmla="*/ 1225248 w 2594306"/>
              <a:gd name="connsiteY8" fmla="*/ 996413 h 1671814"/>
              <a:gd name="connsiteX9" fmla="*/ 1064046 w 2594306"/>
              <a:gd name="connsiteY9" fmla="*/ 1515132 h 1671814"/>
              <a:gd name="connsiteX10" fmla="*/ 2396408 w 2594306"/>
              <a:gd name="connsiteY10" fmla="*/ 1526269 h 1671814"/>
              <a:gd name="connsiteX11" fmla="*/ 2356512 w 2594306"/>
              <a:gd name="connsiteY11" fmla="*/ 1666497 h 1671814"/>
              <a:gd name="connsiteX12" fmla="*/ 0 w 2594306"/>
              <a:gd name="connsiteY12" fmla="*/ 1671814 h 1671814"/>
              <a:gd name="connsiteX13" fmla="*/ 243341 w 2594306"/>
              <a:gd name="connsiteY13" fmla="*/ 835907 h 1671814"/>
              <a:gd name="connsiteX14" fmla="*/ 0 w 2594306"/>
              <a:gd name="connsiteY14" fmla="*/ 0 h 1671814"/>
              <a:gd name="connsiteX0" fmla="*/ 0 w 2594306"/>
              <a:gd name="connsiteY0" fmla="*/ 0 h 1671814"/>
              <a:gd name="connsiteX1" fmla="*/ 2365284 w 2594306"/>
              <a:gd name="connsiteY1" fmla="*/ 3761 h 1671814"/>
              <a:gd name="connsiteX2" fmla="*/ 2402322 w 2594306"/>
              <a:gd name="connsiteY2" fmla="*/ 132574 h 1671814"/>
              <a:gd name="connsiteX3" fmla="*/ 1036358 w 2594306"/>
              <a:gd name="connsiteY3" fmla="*/ 121942 h 1671814"/>
              <a:gd name="connsiteX4" fmla="*/ 1197398 w 2594306"/>
              <a:gd name="connsiteY4" fmla="*/ 664059 h 1671814"/>
              <a:gd name="connsiteX5" fmla="*/ 2548038 w 2594306"/>
              <a:gd name="connsiteY5" fmla="*/ 664855 h 1671814"/>
              <a:gd name="connsiteX6" fmla="*/ 2594306 w 2594306"/>
              <a:gd name="connsiteY6" fmla="*/ 842237 h 1671814"/>
              <a:gd name="connsiteX7" fmla="*/ 2534883 w 2594306"/>
              <a:gd name="connsiteY7" fmla="*/ 1016302 h 1671814"/>
              <a:gd name="connsiteX8" fmla="*/ 1222232 w 2594306"/>
              <a:gd name="connsiteY8" fmla="*/ 1005460 h 1671814"/>
              <a:gd name="connsiteX9" fmla="*/ 1064046 w 2594306"/>
              <a:gd name="connsiteY9" fmla="*/ 1515132 h 1671814"/>
              <a:gd name="connsiteX10" fmla="*/ 2396408 w 2594306"/>
              <a:gd name="connsiteY10" fmla="*/ 1526269 h 1671814"/>
              <a:gd name="connsiteX11" fmla="*/ 2356512 w 2594306"/>
              <a:gd name="connsiteY11" fmla="*/ 1666497 h 1671814"/>
              <a:gd name="connsiteX12" fmla="*/ 0 w 2594306"/>
              <a:gd name="connsiteY12" fmla="*/ 1671814 h 1671814"/>
              <a:gd name="connsiteX13" fmla="*/ 243341 w 2594306"/>
              <a:gd name="connsiteY13" fmla="*/ 835907 h 1671814"/>
              <a:gd name="connsiteX14" fmla="*/ 0 w 2594306"/>
              <a:gd name="connsiteY14" fmla="*/ 0 h 1671814"/>
              <a:gd name="connsiteX0" fmla="*/ 0 w 2594306"/>
              <a:gd name="connsiteY0" fmla="*/ 0 h 1671814"/>
              <a:gd name="connsiteX1" fmla="*/ 2365284 w 2594306"/>
              <a:gd name="connsiteY1" fmla="*/ 3761 h 1671814"/>
              <a:gd name="connsiteX2" fmla="*/ 2402322 w 2594306"/>
              <a:gd name="connsiteY2" fmla="*/ 132574 h 1671814"/>
              <a:gd name="connsiteX3" fmla="*/ 1036358 w 2594306"/>
              <a:gd name="connsiteY3" fmla="*/ 121942 h 1671814"/>
              <a:gd name="connsiteX4" fmla="*/ 1197398 w 2594306"/>
              <a:gd name="connsiteY4" fmla="*/ 664059 h 1671814"/>
              <a:gd name="connsiteX5" fmla="*/ 2548038 w 2594306"/>
              <a:gd name="connsiteY5" fmla="*/ 664855 h 1671814"/>
              <a:gd name="connsiteX6" fmla="*/ 2594306 w 2594306"/>
              <a:gd name="connsiteY6" fmla="*/ 842237 h 1671814"/>
              <a:gd name="connsiteX7" fmla="*/ 2534883 w 2594306"/>
              <a:gd name="connsiteY7" fmla="*/ 1016302 h 1671814"/>
              <a:gd name="connsiteX8" fmla="*/ 1222232 w 2594306"/>
              <a:gd name="connsiteY8" fmla="*/ 1005460 h 1671814"/>
              <a:gd name="connsiteX9" fmla="*/ 1064046 w 2594306"/>
              <a:gd name="connsiteY9" fmla="*/ 1515132 h 1671814"/>
              <a:gd name="connsiteX10" fmla="*/ 2396408 w 2594306"/>
              <a:gd name="connsiteY10" fmla="*/ 1526269 h 1671814"/>
              <a:gd name="connsiteX11" fmla="*/ 2376201 w 2594306"/>
              <a:gd name="connsiteY11" fmla="*/ 1579980 h 1671814"/>
              <a:gd name="connsiteX12" fmla="*/ 2356512 w 2594306"/>
              <a:gd name="connsiteY12" fmla="*/ 1666497 h 1671814"/>
              <a:gd name="connsiteX13" fmla="*/ 0 w 2594306"/>
              <a:gd name="connsiteY13" fmla="*/ 1671814 h 1671814"/>
              <a:gd name="connsiteX14" fmla="*/ 243341 w 2594306"/>
              <a:gd name="connsiteY14" fmla="*/ 835907 h 1671814"/>
              <a:gd name="connsiteX15" fmla="*/ 0 w 2594306"/>
              <a:gd name="connsiteY15" fmla="*/ 0 h 1671814"/>
              <a:gd name="connsiteX0" fmla="*/ 0 w 2594306"/>
              <a:gd name="connsiteY0" fmla="*/ 0 h 1671814"/>
              <a:gd name="connsiteX1" fmla="*/ 2365284 w 2594306"/>
              <a:gd name="connsiteY1" fmla="*/ 3761 h 1671814"/>
              <a:gd name="connsiteX2" fmla="*/ 2402322 w 2594306"/>
              <a:gd name="connsiteY2" fmla="*/ 132574 h 1671814"/>
              <a:gd name="connsiteX3" fmla="*/ 1036358 w 2594306"/>
              <a:gd name="connsiteY3" fmla="*/ 121942 h 1671814"/>
              <a:gd name="connsiteX4" fmla="*/ 1197398 w 2594306"/>
              <a:gd name="connsiteY4" fmla="*/ 664059 h 1671814"/>
              <a:gd name="connsiteX5" fmla="*/ 2548038 w 2594306"/>
              <a:gd name="connsiteY5" fmla="*/ 664855 h 1671814"/>
              <a:gd name="connsiteX6" fmla="*/ 2565057 w 2594306"/>
              <a:gd name="connsiteY6" fmla="*/ 725755 h 1671814"/>
              <a:gd name="connsiteX7" fmla="*/ 2594306 w 2594306"/>
              <a:gd name="connsiteY7" fmla="*/ 842237 h 1671814"/>
              <a:gd name="connsiteX8" fmla="*/ 2534883 w 2594306"/>
              <a:gd name="connsiteY8" fmla="*/ 1016302 h 1671814"/>
              <a:gd name="connsiteX9" fmla="*/ 1222232 w 2594306"/>
              <a:gd name="connsiteY9" fmla="*/ 1005460 h 1671814"/>
              <a:gd name="connsiteX10" fmla="*/ 1064046 w 2594306"/>
              <a:gd name="connsiteY10" fmla="*/ 1515132 h 1671814"/>
              <a:gd name="connsiteX11" fmla="*/ 2396408 w 2594306"/>
              <a:gd name="connsiteY11" fmla="*/ 1526269 h 1671814"/>
              <a:gd name="connsiteX12" fmla="*/ 2376201 w 2594306"/>
              <a:gd name="connsiteY12" fmla="*/ 1579980 h 1671814"/>
              <a:gd name="connsiteX13" fmla="*/ 2356512 w 2594306"/>
              <a:gd name="connsiteY13" fmla="*/ 1666497 h 1671814"/>
              <a:gd name="connsiteX14" fmla="*/ 0 w 2594306"/>
              <a:gd name="connsiteY14" fmla="*/ 1671814 h 1671814"/>
              <a:gd name="connsiteX15" fmla="*/ 243341 w 2594306"/>
              <a:gd name="connsiteY15" fmla="*/ 835907 h 1671814"/>
              <a:gd name="connsiteX16" fmla="*/ 0 w 2594306"/>
              <a:gd name="connsiteY16" fmla="*/ 0 h 1671814"/>
              <a:gd name="connsiteX0" fmla="*/ 0 w 2627536"/>
              <a:gd name="connsiteY0" fmla="*/ 0 h 1671814"/>
              <a:gd name="connsiteX1" fmla="*/ 2365284 w 2627536"/>
              <a:gd name="connsiteY1" fmla="*/ 3761 h 1671814"/>
              <a:gd name="connsiteX2" fmla="*/ 2402322 w 2627536"/>
              <a:gd name="connsiteY2" fmla="*/ 132574 h 1671814"/>
              <a:gd name="connsiteX3" fmla="*/ 1036358 w 2627536"/>
              <a:gd name="connsiteY3" fmla="*/ 121942 h 1671814"/>
              <a:gd name="connsiteX4" fmla="*/ 1197398 w 2627536"/>
              <a:gd name="connsiteY4" fmla="*/ 664059 h 1671814"/>
              <a:gd name="connsiteX5" fmla="*/ 2548038 w 2627536"/>
              <a:gd name="connsiteY5" fmla="*/ 664855 h 1671814"/>
              <a:gd name="connsiteX6" fmla="*/ 2627536 w 2627536"/>
              <a:gd name="connsiteY6" fmla="*/ 687031 h 1671814"/>
              <a:gd name="connsiteX7" fmla="*/ 2594306 w 2627536"/>
              <a:gd name="connsiteY7" fmla="*/ 842237 h 1671814"/>
              <a:gd name="connsiteX8" fmla="*/ 2534883 w 2627536"/>
              <a:gd name="connsiteY8" fmla="*/ 1016302 h 1671814"/>
              <a:gd name="connsiteX9" fmla="*/ 1222232 w 2627536"/>
              <a:gd name="connsiteY9" fmla="*/ 1005460 h 1671814"/>
              <a:gd name="connsiteX10" fmla="*/ 1064046 w 2627536"/>
              <a:gd name="connsiteY10" fmla="*/ 1515132 h 1671814"/>
              <a:gd name="connsiteX11" fmla="*/ 2396408 w 2627536"/>
              <a:gd name="connsiteY11" fmla="*/ 1526269 h 1671814"/>
              <a:gd name="connsiteX12" fmla="*/ 2376201 w 2627536"/>
              <a:gd name="connsiteY12" fmla="*/ 1579980 h 1671814"/>
              <a:gd name="connsiteX13" fmla="*/ 2356512 w 2627536"/>
              <a:gd name="connsiteY13" fmla="*/ 1666497 h 1671814"/>
              <a:gd name="connsiteX14" fmla="*/ 0 w 2627536"/>
              <a:gd name="connsiteY14" fmla="*/ 1671814 h 1671814"/>
              <a:gd name="connsiteX15" fmla="*/ 243341 w 2627536"/>
              <a:gd name="connsiteY15" fmla="*/ 835907 h 1671814"/>
              <a:gd name="connsiteX16" fmla="*/ 0 w 2627536"/>
              <a:gd name="connsiteY16" fmla="*/ 0 h 1671814"/>
              <a:gd name="connsiteX0" fmla="*/ 0 w 3450761"/>
              <a:gd name="connsiteY0" fmla="*/ 0 h 1671814"/>
              <a:gd name="connsiteX1" fmla="*/ 2365284 w 3450761"/>
              <a:gd name="connsiteY1" fmla="*/ 3761 h 1671814"/>
              <a:gd name="connsiteX2" fmla="*/ 2402322 w 3450761"/>
              <a:gd name="connsiteY2" fmla="*/ 132574 h 1671814"/>
              <a:gd name="connsiteX3" fmla="*/ 1036358 w 3450761"/>
              <a:gd name="connsiteY3" fmla="*/ 121942 h 1671814"/>
              <a:gd name="connsiteX4" fmla="*/ 1197398 w 3450761"/>
              <a:gd name="connsiteY4" fmla="*/ 664059 h 1671814"/>
              <a:gd name="connsiteX5" fmla="*/ 2548038 w 3450761"/>
              <a:gd name="connsiteY5" fmla="*/ 664855 h 1671814"/>
              <a:gd name="connsiteX6" fmla="*/ 3450761 w 3450761"/>
              <a:gd name="connsiteY6" fmla="*/ 734375 h 1671814"/>
              <a:gd name="connsiteX7" fmla="*/ 2594306 w 3450761"/>
              <a:gd name="connsiteY7" fmla="*/ 842237 h 1671814"/>
              <a:gd name="connsiteX8" fmla="*/ 2534883 w 3450761"/>
              <a:gd name="connsiteY8" fmla="*/ 1016302 h 1671814"/>
              <a:gd name="connsiteX9" fmla="*/ 1222232 w 3450761"/>
              <a:gd name="connsiteY9" fmla="*/ 1005460 h 1671814"/>
              <a:gd name="connsiteX10" fmla="*/ 1064046 w 3450761"/>
              <a:gd name="connsiteY10" fmla="*/ 1515132 h 1671814"/>
              <a:gd name="connsiteX11" fmla="*/ 2396408 w 3450761"/>
              <a:gd name="connsiteY11" fmla="*/ 1526269 h 1671814"/>
              <a:gd name="connsiteX12" fmla="*/ 2376201 w 3450761"/>
              <a:gd name="connsiteY12" fmla="*/ 1579980 h 1671814"/>
              <a:gd name="connsiteX13" fmla="*/ 2356512 w 3450761"/>
              <a:gd name="connsiteY13" fmla="*/ 1666497 h 1671814"/>
              <a:gd name="connsiteX14" fmla="*/ 0 w 3450761"/>
              <a:gd name="connsiteY14" fmla="*/ 1671814 h 1671814"/>
              <a:gd name="connsiteX15" fmla="*/ 243341 w 3450761"/>
              <a:gd name="connsiteY15" fmla="*/ 835907 h 1671814"/>
              <a:gd name="connsiteX16" fmla="*/ 0 w 3450761"/>
              <a:gd name="connsiteY16" fmla="*/ 0 h 1671814"/>
              <a:gd name="connsiteX0" fmla="*/ 0 w 3450761"/>
              <a:gd name="connsiteY0" fmla="*/ 0 h 1671814"/>
              <a:gd name="connsiteX1" fmla="*/ 2365284 w 3450761"/>
              <a:gd name="connsiteY1" fmla="*/ 3761 h 1671814"/>
              <a:gd name="connsiteX2" fmla="*/ 2402322 w 3450761"/>
              <a:gd name="connsiteY2" fmla="*/ 132574 h 1671814"/>
              <a:gd name="connsiteX3" fmla="*/ 1036358 w 3450761"/>
              <a:gd name="connsiteY3" fmla="*/ 121942 h 1671814"/>
              <a:gd name="connsiteX4" fmla="*/ 1197398 w 3450761"/>
              <a:gd name="connsiteY4" fmla="*/ 664059 h 1671814"/>
              <a:gd name="connsiteX5" fmla="*/ 2548038 w 3450761"/>
              <a:gd name="connsiteY5" fmla="*/ 664855 h 1671814"/>
              <a:gd name="connsiteX6" fmla="*/ 2793486 w 3450761"/>
              <a:gd name="connsiteY6" fmla="*/ 686965 h 1671814"/>
              <a:gd name="connsiteX7" fmla="*/ 3450761 w 3450761"/>
              <a:gd name="connsiteY7" fmla="*/ 734375 h 1671814"/>
              <a:gd name="connsiteX8" fmla="*/ 2594306 w 3450761"/>
              <a:gd name="connsiteY8" fmla="*/ 842237 h 1671814"/>
              <a:gd name="connsiteX9" fmla="*/ 2534883 w 3450761"/>
              <a:gd name="connsiteY9" fmla="*/ 1016302 h 1671814"/>
              <a:gd name="connsiteX10" fmla="*/ 1222232 w 3450761"/>
              <a:gd name="connsiteY10" fmla="*/ 1005460 h 1671814"/>
              <a:gd name="connsiteX11" fmla="*/ 1064046 w 3450761"/>
              <a:gd name="connsiteY11" fmla="*/ 1515132 h 1671814"/>
              <a:gd name="connsiteX12" fmla="*/ 2396408 w 3450761"/>
              <a:gd name="connsiteY12" fmla="*/ 1526269 h 1671814"/>
              <a:gd name="connsiteX13" fmla="*/ 2376201 w 3450761"/>
              <a:gd name="connsiteY13" fmla="*/ 1579980 h 1671814"/>
              <a:gd name="connsiteX14" fmla="*/ 2356512 w 3450761"/>
              <a:gd name="connsiteY14" fmla="*/ 1666497 h 1671814"/>
              <a:gd name="connsiteX15" fmla="*/ 0 w 3450761"/>
              <a:gd name="connsiteY15" fmla="*/ 1671814 h 1671814"/>
              <a:gd name="connsiteX16" fmla="*/ 243341 w 3450761"/>
              <a:gd name="connsiteY16" fmla="*/ 835907 h 1671814"/>
              <a:gd name="connsiteX17" fmla="*/ 0 w 3450761"/>
              <a:gd name="connsiteY17" fmla="*/ 0 h 1671814"/>
              <a:gd name="connsiteX0" fmla="*/ 0 w 3450761"/>
              <a:gd name="connsiteY0" fmla="*/ 0 h 1671814"/>
              <a:gd name="connsiteX1" fmla="*/ 2365284 w 3450761"/>
              <a:gd name="connsiteY1" fmla="*/ 3761 h 1671814"/>
              <a:gd name="connsiteX2" fmla="*/ 2402322 w 3450761"/>
              <a:gd name="connsiteY2" fmla="*/ 132574 h 1671814"/>
              <a:gd name="connsiteX3" fmla="*/ 1036358 w 3450761"/>
              <a:gd name="connsiteY3" fmla="*/ 121942 h 1671814"/>
              <a:gd name="connsiteX4" fmla="*/ 1197398 w 3450761"/>
              <a:gd name="connsiteY4" fmla="*/ 664059 h 1671814"/>
              <a:gd name="connsiteX5" fmla="*/ 2548038 w 3450761"/>
              <a:gd name="connsiteY5" fmla="*/ 664855 h 1671814"/>
              <a:gd name="connsiteX6" fmla="*/ 2553683 w 3450761"/>
              <a:gd name="connsiteY6" fmla="*/ 723535 h 1671814"/>
              <a:gd name="connsiteX7" fmla="*/ 3450761 w 3450761"/>
              <a:gd name="connsiteY7" fmla="*/ 734375 h 1671814"/>
              <a:gd name="connsiteX8" fmla="*/ 2594306 w 3450761"/>
              <a:gd name="connsiteY8" fmla="*/ 842237 h 1671814"/>
              <a:gd name="connsiteX9" fmla="*/ 2534883 w 3450761"/>
              <a:gd name="connsiteY9" fmla="*/ 1016302 h 1671814"/>
              <a:gd name="connsiteX10" fmla="*/ 1222232 w 3450761"/>
              <a:gd name="connsiteY10" fmla="*/ 1005460 h 1671814"/>
              <a:gd name="connsiteX11" fmla="*/ 1064046 w 3450761"/>
              <a:gd name="connsiteY11" fmla="*/ 1515132 h 1671814"/>
              <a:gd name="connsiteX12" fmla="*/ 2396408 w 3450761"/>
              <a:gd name="connsiteY12" fmla="*/ 1526269 h 1671814"/>
              <a:gd name="connsiteX13" fmla="*/ 2376201 w 3450761"/>
              <a:gd name="connsiteY13" fmla="*/ 1579980 h 1671814"/>
              <a:gd name="connsiteX14" fmla="*/ 2356512 w 3450761"/>
              <a:gd name="connsiteY14" fmla="*/ 1666497 h 1671814"/>
              <a:gd name="connsiteX15" fmla="*/ 0 w 3450761"/>
              <a:gd name="connsiteY15" fmla="*/ 1671814 h 1671814"/>
              <a:gd name="connsiteX16" fmla="*/ 243341 w 3450761"/>
              <a:gd name="connsiteY16" fmla="*/ 835907 h 1671814"/>
              <a:gd name="connsiteX17" fmla="*/ 0 w 3450761"/>
              <a:gd name="connsiteY17" fmla="*/ 0 h 1671814"/>
              <a:gd name="connsiteX0" fmla="*/ 0 w 3450761"/>
              <a:gd name="connsiteY0" fmla="*/ 0 h 1671814"/>
              <a:gd name="connsiteX1" fmla="*/ 2365284 w 3450761"/>
              <a:gd name="connsiteY1" fmla="*/ 3761 h 1671814"/>
              <a:gd name="connsiteX2" fmla="*/ 2402322 w 3450761"/>
              <a:gd name="connsiteY2" fmla="*/ 132574 h 1671814"/>
              <a:gd name="connsiteX3" fmla="*/ 1036358 w 3450761"/>
              <a:gd name="connsiteY3" fmla="*/ 121942 h 1671814"/>
              <a:gd name="connsiteX4" fmla="*/ 1197398 w 3450761"/>
              <a:gd name="connsiteY4" fmla="*/ 664059 h 1671814"/>
              <a:gd name="connsiteX5" fmla="*/ 2548038 w 3450761"/>
              <a:gd name="connsiteY5" fmla="*/ 664855 h 1671814"/>
              <a:gd name="connsiteX6" fmla="*/ 2564458 w 3450761"/>
              <a:gd name="connsiteY6" fmla="*/ 717070 h 1671814"/>
              <a:gd name="connsiteX7" fmla="*/ 3450761 w 3450761"/>
              <a:gd name="connsiteY7" fmla="*/ 734375 h 1671814"/>
              <a:gd name="connsiteX8" fmla="*/ 2594306 w 3450761"/>
              <a:gd name="connsiteY8" fmla="*/ 842237 h 1671814"/>
              <a:gd name="connsiteX9" fmla="*/ 2534883 w 3450761"/>
              <a:gd name="connsiteY9" fmla="*/ 1016302 h 1671814"/>
              <a:gd name="connsiteX10" fmla="*/ 1222232 w 3450761"/>
              <a:gd name="connsiteY10" fmla="*/ 1005460 h 1671814"/>
              <a:gd name="connsiteX11" fmla="*/ 1064046 w 3450761"/>
              <a:gd name="connsiteY11" fmla="*/ 1515132 h 1671814"/>
              <a:gd name="connsiteX12" fmla="*/ 2396408 w 3450761"/>
              <a:gd name="connsiteY12" fmla="*/ 1526269 h 1671814"/>
              <a:gd name="connsiteX13" fmla="*/ 2376201 w 3450761"/>
              <a:gd name="connsiteY13" fmla="*/ 1579980 h 1671814"/>
              <a:gd name="connsiteX14" fmla="*/ 2356512 w 3450761"/>
              <a:gd name="connsiteY14" fmla="*/ 1666497 h 1671814"/>
              <a:gd name="connsiteX15" fmla="*/ 0 w 3450761"/>
              <a:gd name="connsiteY15" fmla="*/ 1671814 h 1671814"/>
              <a:gd name="connsiteX16" fmla="*/ 243341 w 3450761"/>
              <a:gd name="connsiteY16" fmla="*/ 835907 h 1671814"/>
              <a:gd name="connsiteX17" fmla="*/ 0 w 3450761"/>
              <a:gd name="connsiteY17" fmla="*/ 0 h 1671814"/>
              <a:gd name="connsiteX0" fmla="*/ 0 w 3471390"/>
              <a:gd name="connsiteY0" fmla="*/ 0 h 1671814"/>
              <a:gd name="connsiteX1" fmla="*/ 2365284 w 3471390"/>
              <a:gd name="connsiteY1" fmla="*/ 3761 h 1671814"/>
              <a:gd name="connsiteX2" fmla="*/ 2402322 w 3471390"/>
              <a:gd name="connsiteY2" fmla="*/ 132574 h 1671814"/>
              <a:gd name="connsiteX3" fmla="*/ 1036358 w 3471390"/>
              <a:gd name="connsiteY3" fmla="*/ 121942 h 1671814"/>
              <a:gd name="connsiteX4" fmla="*/ 1197398 w 3471390"/>
              <a:gd name="connsiteY4" fmla="*/ 664059 h 1671814"/>
              <a:gd name="connsiteX5" fmla="*/ 2548038 w 3471390"/>
              <a:gd name="connsiteY5" fmla="*/ 664855 h 1671814"/>
              <a:gd name="connsiteX6" fmla="*/ 2564458 w 3471390"/>
              <a:gd name="connsiteY6" fmla="*/ 717070 h 1671814"/>
              <a:gd name="connsiteX7" fmla="*/ 3450761 w 3471390"/>
              <a:gd name="connsiteY7" fmla="*/ 734375 h 1671814"/>
              <a:gd name="connsiteX8" fmla="*/ 3471390 w 3471390"/>
              <a:gd name="connsiteY8" fmla="*/ 842237 h 1671814"/>
              <a:gd name="connsiteX9" fmla="*/ 2534883 w 3471390"/>
              <a:gd name="connsiteY9" fmla="*/ 1016302 h 1671814"/>
              <a:gd name="connsiteX10" fmla="*/ 1222232 w 3471390"/>
              <a:gd name="connsiteY10" fmla="*/ 1005460 h 1671814"/>
              <a:gd name="connsiteX11" fmla="*/ 1064046 w 3471390"/>
              <a:gd name="connsiteY11" fmla="*/ 1515132 h 1671814"/>
              <a:gd name="connsiteX12" fmla="*/ 2396408 w 3471390"/>
              <a:gd name="connsiteY12" fmla="*/ 1526269 h 1671814"/>
              <a:gd name="connsiteX13" fmla="*/ 2376201 w 3471390"/>
              <a:gd name="connsiteY13" fmla="*/ 1579980 h 1671814"/>
              <a:gd name="connsiteX14" fmla="*/ 2356512 w 3471390"/>
              <a:gd name="connsiteY14" fmla="*/ 1666497 h 1671814"/>
              <a:gd name="connsiteX15" fmla="*/ 0 w 3471390"/>
              <a:gd name="connsiteY15" fmla="*/ 1671814 h 1671814"/>
              <a:gd name="connsiteX16" fmla="*/ 243341 w 3471390"/>
              <a:gd name="connsiteY16" fmla="*/ 835907 h 1671814"/>
              <a:gd name="connsiteX17" fmla="*/ 0 w 3471390"/>
              <a:gd name="connsiteY17" fmla="*/ 0 h 1671814"/>
              <a:gd name="connsiteX0" fmla="*/ 0 w 3471390"/>
              <a:gd name="connsiteY0" fmla="*/ 0 h 1671814"/>
              <a:gd name="connsiteX1" fmla="*/ 2365284 w 3471390"/>
              <a:gd name="connsiteY1" fmla="*/ 3761 h 1671814"/>
              <a:gd name="connsiteX2" fmla="*/ 2402322 w 3471390"/>
              <a:gd name="connsiteY2" fmla="*/ 132574 h 1671814"/>
              <a:gd name="connsiteX3" fmla="*/ 1036358 w 3471390"/>
              <a:gd name="connsiteY3" fmla="*/ 121942 h 1671814"/>
              <a:gd name="connsiteX4" fmla="*/ 1197398 w 3471390"/>
              <a:gd name="connsiteY4" fmla="*/ 664059 h 1671814"/>
              <a:gd name="connsiteX5" fmla="*/ 2548038 w 3471390"/>
              <a:gd name="connsiteY5" fmla="*/ 664855 h 1671814"/>
              <a:gd name="connsiteX6" fmla="*/ 2564458 w 3471390"/>
              <a:gd name="connsiteY6" fmla="*/ 717070 h 1671814"/>
              <a:gd name="connsiteX7" fmla="*/ 3450761 w 3471390"/>
              <a:gd name="connsiteY7" fmla="*/ 734375 h 1671814"/>
              <a:gd name="connsiteX8" fmla="*/ 3471390 w 3471390"/>
              <a:gd name="connsiteY8" fmla="*/ 842237 h 1671814"/>
              <a:gd name="connsiteX9" fmla="*/ 2987436 w 3471390"/>
              <a:gd name="connsiteY9" fmla="*/ 932635 h 1671814"/>
              <a:gd name="connsiteX10" fmla="*/ 2534883 w 3471390"/>
              <a:gd name="connsiteY10" fmla="*/ 1016302 h 1671814"/>
              <a:gd name="connsiteX11" fmla="*/ 1222232 w 3471390"/>
              <a:gd name="connsiteY11" fmla="*/ 1005460 h 1671814"/>
              <a:gd name="connsiteX12" fmla="*/ 1064046 w 3471390"/>
              <a:gd name="connsiteY12" fmla="*/ 1515132 h 1671814"/>
              <a:gd name="connsiteX13" fmla="*/ 2396408 w 3471390"/>
              <a:gd name="connsiteY13" fmla="*/ 1526269 h 1671814"/>
              <a:gd name="connsiteX14" fmla="*/ 2376201 w 3471390"/>
              <a:gd name="connsiteY14" fmla="*/ 1579980 h 1671814"/>
              <a:gd name="connsiteX15" fmla="*/ 2356512 w 3471390"/>
              <a:gd name="connsiteY15" fmla="*/ 1666497 h 1671814"/>
              <a:gd name="connsiteX16" fmla="*/ 0 w 3471390"/>
              <a:gd name="connsiteY16" fmla="*/ 1671814 h 1671814"/>
              <a:gd name="connsiteX17" fmla="*/ 243341 w 3471390"/>
              <a:gd name="connsiteY17" fmla="*/ 835907 h 1671814"/>
              <a:gd name="connsiteX18" fmla="*/ 0 w 3471390"/>
              <a:gd name="connsiteY18" fmla="*/ 0 h 1671814"/>
              <a:gd name="connsiteX0" fmla="*/ 0 w 3471390"/>
              <a:gd name="connsiteY0" fmla="*/ 0 h 1671814"/>
              <a:gd name="connsiteX1" fmla="*/ 2365284 w 3471390"/>
              <a:gd name="connsiteY1" fmla="*/ 3761 h 1671814"/>
              <a:gd name="connsiteX2" fmla="*/ 2402322 w 3471390"/>
              <a:gd name="connsiteY2" fmla="*/ 132574 h 1671814"/>
              <a:gd name="connsiteX3" fmla="*/ 1036358 w 3471390"/>
              <a:gd name="connsiteY3" fmla="*/ 121942 h 1671814"/>
              <a:gd name="connsiteX4" fmla="*/ 1197398 w 3471390"/>
              <a:gd name="connsiteY4" fmla="*/ 664059 h 1671814"/>
              <a:gd name="connsiteX5" fmla="*/ 2548038 w 3471390"/>
              <a:gd name="connsiteY5" fmla="*/ 664855 h 1671814"/>
              <a:gd name="connsiteX6" fmla="*/ 2564458 w 3471390"/>
              <a:gd name="connsiteY6" fmla="*/ 717070 h 1671814"/>
              <a:gd name="connsiteX7" fmla="*/ 3450761 w 3471390"/>
              <a:gd name="connsiteY7" fmla="*/ 734375 h 1671814"/>
              <a:gd name="connsiteX8" fmla="*/ 3471390 w 3471390"/>
              <a:gd name="connsiteY8" fmla="*/ 842237 h 1671814"/>
              <a:gd name="connsiteX9" fmla="*/ 3438773 w 3471390"/>
              <a:gd name="connsiteY9" fmla="*/ 931032 h 1671814"/>
              <a:gd name="connsiteX10" fmla="*/ 2534883 w 3471390"/>
              <a:gd name="connsiteY10" fmla="*/ 1016302 h 1671814"/>
              <a:gd name="connsiteX11" fmla="*/ 1222232 w 3471390"/>
              <a:gd name="connsiteY11" fmla="*/ 1005460 h 1671814"/>
              <a:gd name="connsiteX12" fmla="*/ 1064046 w 3471390"/>
              <a:gd name="connsiteY12" fmla="*/ 1515132 h 1671814"/>
              <a:gd name="connsiteX13" fmla="*/ 2396408 w 3471390"/>
              <a:gd name="connsiteY13" fmla="*/ 1526269 h 1671814"/>
              <a:gd name="connsiteX14" fmla="*/ 2376201 w 3471390"/>
              <a:gd name="connsiteY14" fmla="*/ 1579980 h 1671814"/>
              <a:gd name="connsiteX15" fmla="*/ 2356512 w 3471390"/>
              <a:gd name="connsiteY15" fmla="*/ 1666497 h 1671814"/>
              <a:gd name="connsiteX16" fmla="*/ 0 w 3471390"/>
              <a:gd name="connsiteY16" fmla="*/ 1671814 h 1671814"/>
              <a:gd name="connsiteX17" fmla="*/ 243341 w 3471390"/>
              <a:gd name="connsiteY17" fmla="*/ 835907 h 1671814"/>
              <a:gd name="connsiteX18" fmla="*/ 0 w 3471390"/>
              <a:gd name="connsiteY18" fmla="*/ 0 h 1671814"/>
              <a:gd name="connsiteX0" fmla="*/ 0 w 3471390"/>
              <a:gd name="connsiteY0" fmla="*/ 0 h 1671814"/>
              <a:gd name="connsiteX1" fmla="*/ 2365284 w 3471390"/>
              <a:gd name="connsiteY1" fmla="*/ 3761 h 1671814"/>
              <a:gd name="connsiteX2" fmla="*/ 2402322 w 3471390"/>
              <a:gd name="connsiteY2" fmla="*/ 132574 h 1671814"/>
              <a:gd name="connsiteX3" fmla="*/ 1036358 w 3471390"/>
              <a:gd name="connsiteY3" fmla="*/ 121942 h 1671814"/>
              <a:gd name="connsiteX4" fmla="*/ 1197398 w 3471390"/>
              <a:gd name="connsiteY4" fmla="*/ 664059 h 1671814"/>
              <a:gd name="connsiteX5" fmla="*/ 2548038 w 3471390"/>
              <a:gd name="connsiteY5" fmla="*/ 664855 h 1671814"/>
              <a:gd name="connsiteX6" fmla="*/ 2564458 w 3471390"/>
              <a:gd name="connsiteY6" fmla="*/ 717070 h 1671814"/>
              <a:gd name="connsiteX7" fmla="*/ 3450761 w 3471390"/>
              <a:gd name="connsiteY7" fmla="*/ 734375 h 1671814"/>
              <a:gd name="connsiteX8" fmla="*/ 3471390 w 3471390"/>
              <a:gd name="connsiteY8" fmla="*/ 842237 h 1671814"/>
              <a:gd name="connsiteX9" fmla="*/ 3438773 w 3471390"/>
              <a:gd name="connsiteY9" fmla="*/ 931032 h 1671814"/>
              <a:gd name="connsiteX10" fmla="*/ 2933561 w 3471390"/>
              <a:gd name="connsiteY10" fmla="*/ 980045 h 1671814"/>
              <a:gd name="connsiteX11" fmla="*/ 2534883 w 3471390"/>
              <a:gd name="connsiteY11" fmla="*/ 1016302 h 1671814"/>
              <a:gd name="connsiteX12" fmla="*/ 1222232 w 3471390"/>
              <a:gd name="connsiteY12" fmla="*/ 1005460 h 1671814"/>
              <a:gd name="connsiteX13" fmla="*/ 1064046 w 3471390"/>
              <a:gd name="connsiteY13" fmla="*/ 1515132 h 1671814"/>
              <a:gd name="connsiteX14" fmla="*/ 2396408 w 3471390"/>
              <a:gd name="connsiteY14" fmla="*/ 1526269 h 1671814"/>
              <a:gd name="connsiteX15" fmla="*/ 2376201 w 3471390"/>
              <a:gd name="connsiteY15" fmla="*/ 1579980 h 1671814"/>
              <a:gd name="connsiteX16" fmla="*/ 2356512 w 3471390"/>
              <a:gd name="connsiteY16" fmla="*/ 1666497 h 1671814"/>
              <a:gd name="connsiteX17" fmla="*/ 0 w 3471390"/>
              <a:gd name="connsiteY17" fmla="*/ 1671814 h 1671814"/>
              <a:gd name="connsiteX18" fmla="*/ 243341 w 3471390"/>
              <a:gd name="connsiteY18" fmla="*/ 835907 h 1671814"/>
              <a:gd name="connsiteX19" fmla="*/ 0 w 3471390"/>
              <a:gd name="connsiteY19" fmla="*/ 0 h 1671814"/>
              <a:gd name="connsiteX0" fmla="*/ 0 w 3471390"/>
              <a:gd name="connsiteY0" fmla="*/ 0 h 1671814"/>
              <a:gd name="connsiteX1" fmla="*/ 2365284 w 3471390"/>
              <a:gd name="connsiteY1" fmla="*/ 3761 h 1671814"/>
              <a:gd name="connsiteX2" fmla="*/ 2402322 w 3471390"/>
              <a:gd name="connsiteY2" fmla="*/ 132574 h 1671814"/>
              <a:gd name="connsiteX3" fmla="*/ 1036358 w 3471390"/>
              <a:gd name="connsiteY3" fmla="*/ 121942 h 1671814"/>
              <a:gd name="connsiteX4" fmla="*/ 1197398 w 3471390"/>
              <a:gd name="connsiteY4" fmla="*/ 664059 h 1671814"/>
              <a:gd name="connsiteX5" fmla="*/ 2548038 w 3471390"/>
              <a:gd name="connsiteY5" fmla="*/ 664855 h 1671814"/>
              <a:gd name="connsiteX6" fmla="*/ 2564458 w 3471390"/>
              <a:gd name="connsiteY6" fmla="*/ 717070 h 1671814"/>
              <a:gd name="connsiteX7" fmla="*/ 3450761 w 3471390"/>
              <a:gd name="connsiteY7" fmla="*/ 734375 h 1671814"/>
              <a:gd name="connsiteX8" fmla="*/ 3471390 w 3471390"/>
              <a:gd name="connsiteY8" fmla="*/ 842237 h 1671814"/>
              <a:gd name="connsiteX9" fmla="*/ 3438773 w 3471390"/>
              <a:gd name="connsiteY9" fmla="*/ 931032 h 1671814"/>
              <a:gd name="connsiteX10" fmla="*/ 2558302 w 3471390"/>
              <a:gd name="connsiteY10" fmla="*/ 955969 h 1671814"/>
              <a:gd name="connsiteX11" fmla="*/ 2534883 w 3471390"/>
              <a:gd name="connsiteY11" fmla="*/ 1016302 h 1671814"/>
              <a:gd name="connsiteX12" fmla="*/ 1222232 w 3471390"/>
              <a:gd name="connsiteY12" fmla="*/ 1005460 h 1671814"/>
              <a:gd name="connsiteX13" fmla="*/ 1064046 w 3471390"/>
              <a:gd name="connsiteY13" fmla="*/ 1515132 h 1671814"/>
              <a:gd name="connsiteX14" fmla="*/ 2396408 w 3471390"/>
              <a:gd name="connsiteY14" fmla="*/ 1526269 h 1671814"/>
              <a:gd name="connsiteX15" fmla="*/ 2376201 w 3471390"/>
              <a:gd name="connsiteY15" fmla="*/ 1579980 h 1671814"/>
              <a:gd name="connsiteX16" fmla="*/ 2356512 w 3471390"/>
              <a:gd name="connsiteY16" fmla="*/ 1666497 h 1671814"/>
              <a:gd name="connsiteX17" fmla="*/ 0 w 3471390"/>
              <a:gd name="connsiteY17" fmla="*/ 1671814 h 1671814"/>
              <a:gd name="connsiteX18" fmla="*/ 243341 w 3471390"/>
              <a:gd name="connsiteY18" fmla="*/ 835907 h 1671814"/>
              <a:gd name="connsiteX19" fmla="*/ 0 w 3471390"/>
              <a:gd name="connsiteY19" fmla="*/ 0 h 1671814"/>
              <a:gd name="connsiteX0" fmla="*/ 0 w 3471390"/>
              <a:gd name="connsiteY0" fmla="*/ 0 h 1671814"/>
              <a:gd name="connsiteX1" fmla="*/ 2365284 w 3471390"/>
              <a:gd name="connsiteY1" fmla="*/ 3761 h 1671814"/>
              <a:gd name="connsiteX2" fmla="*/ 2402322 w 3471390"/>
              <a:gd name="connsiteY2" fmla="*/ 132574 h 1671814"/>
              <a:gd name="connsiteX3" fmla="*/ 1036358 w 3471390"/>
              <a:gd name="connsiteY3" fmla="*/ 121942 h 1671814"/>
              <a:gd name="connsiteX4" fmla="*/ 1197398 w 3471390"/>
              <a:gd name="connsiteY4" fmla="*/ 664059 h 1671814"/>
              <a:gd name="connsiteX5" fmla="*/ 2548038 w 3471390"/>
              <a:gd name="connsiteY5" fmla="*/ 664855 h 1671814"/>
              <a:gd name="connsiteX6" fmla="*/ 2564458 w 3471390"/>
              <a:gd name="connsiteY6" fmla="*/ 717070 h 1671814"/>
              <a:gd name="connsiteX7" fmla="*/ 3450761 w 3471390"/>
              <a:gd name="connsiteY7" fmla="*/ 734375 h 1671814"/>
              <a:gd name="connsiteX8" fmla="*/ 3471390 w 3471390"/>
              <a:gd name="connsiteY8" fmla="*/ 842237 h 1671814"/>
              <a:gd name="connsiteX9" fmla="*/ 3438773 w 3471390"/>
              <a:gd name="connsiteY9" fmla="*/ 931032 h 1671814"/>
              <a:gd name="connsiteX10" fmla="*/ 2549683 w 3471390"/>
              <a:gd name="connsiteY10" fmla="*/ 945194 h 1671814"/>
              <a:gd name="connsiteX11" fmla="*/ 2534883 w 3471390"/>
              <a:gd name="connsiteY11" fmla="*/ 1016302 h 1671814"/>
              <a:gd name="connsiteX12" fmla="*/ 1222232 w 3471390"/>
              <a:gd name="connsiteY12" fmla="*/ 1005460 h 1671814"/>
              <a:gd name="connsiteX13" fmla="*/ 1064046 w 3471390"/>
              <a:gd name="connsiteY13" fmla="*/ 1515132 h 1671814"/>
              <a:gd name="connsiteX14" fmla="*/ 2396408 w 3471390"/>
              <a:gd name="connsiteY14" fmla="*/ 1526269 h 1671814"/>
              <a:gd name="connsiteX15" fmla="*/ 2376201 w 3471390"/>
              <a:gd name="connsiteY15" fmla="*/ 1579980 h 1671814"/>
              <a:gd name="connsiteX16" fmla="*/ 2356512 w 3471390"/>
              <a:gd name="connsiteY16" fmla="*/ 1666497 h 1671814"/>
              <a:gd name="connsiteX17" fmla="*/ 0 w 3471390"/>
              <a:gd name="connsiteY17" fmla="*/ 1671814 h 1671814"/>
              <a:gd name="connsiteX18" fmla="*/ 243341 w 3471390"/>
              <a:gd name="connsiteY18" fmla="*/ 835907 h 1671814"/>
              <a:gd name="connsiteX19" fmla="*/ 0 w 3471390"/>
              <a:gd name="connsiteY19" fmla="*/ 0 h 1671814"/>
              <a:gd name="connsiteX0" fmla="*/ 0 w 3471390"/>
              <a:gd name="connsiteY0" fmla="*/ 0 h 1671814"/>
              <a:gd name="connsiteX1" fmla="*/ 2365284 w 3471390"/>
              <a:gd name="connsiteY1" fmla="*/ 3761 h 1671814"/>
              <a:gd name="connsiteX2" fmla="*/ 2402322 w 3471390"/>
              <a:gd name="connsiteY2" fmla="*/ 132574 h 1671814"/>
              <a:gd name="connsiteX3" fmla="*/ 1036358 w 3471390"/>
              <a:gd name="connsiteY3" fmla="*/ 121942 h 1671814"/>
              <a:gd name="connsiteX4" fmla="*/ 1197398 w 3471390"/>
              <a:gd name="connsiteY4" fmla="*/ 664059 h 1671814"/>
              <a:gd name="connsiteX5" fmla="*/ 2548038 w 3471390"/>
              <a:gd name="connsiteY5" fmla="*/ 664855 h 1671814"/>
              <a:gd name="connsiteX6" fmla="*/ 2564458 w 3471390"/>
              <a:gd name="connsiteY6" fmla="*/ 717070 h 1671814"/>
              <a:gd name="connsiteX7" fmla="*/ 3450761 w 3471390"/>
              <a:gd name="connsiteY7" fmla="*/ 734375 h 1671814"/>
              <a:gd name="connsiteX8" fmla="*/ 3471390 w 3471390"/>
              <a:gd name="connsiteY8" fmla="*/ 842237 h 1671814"/>
              <a:gd name="connsiteX9" fmla="*/ 3438773 w 3471390"/>
              <a:gd name="connsiteY9" fmla="*/ 931032 h 1671814"/>
              <a:gd name="connsiteX10" fmla="*/ 2556148 w 3471390"/>
              <a:gd name="connsiteY10" fmla="*/ 947349 h 1671814"/>
              <a:gd name="connsiteX11" fmla="*/ 2534883 w 3471390"/>
              <a:gd name="connsiteY11" fmla="*/ 1016302 h 1671814"/>
              <a:gd name="connsiteX12" fmla="*/ 1222232 w 3471390"/>
              <a:gd name="connsiteY12" fmla="*/ 1005460 h 1671814"/>
              <a:gd name="connsiteX13" fmla="*/ 1064046 w 3471390"/>
              <a:gd name="connsiteY13" fmla="*/ 1515132 h 1671814"/>
              <a:gd name="connsiteX14" fmla="*/ 2396408 w 3471390"/>
              <a:gd name="connsiteY14" fmla="*/ 1526269 h 1671814"/>
              <a:gd name="connsiteX15" fmla="*/ 2376201 w 3471390"/>
              <a:gd name="connsiteY15" fmla="*/ 1579980 h 1671814"/>
              <a:gd name="connsiteX16" fmla="*/ 2356512 w 3471390"/>
              <a:gd name="connsiteY16" fmla="*/ 1666497 h 1671814"/>
              <a:gd name="connsiteX17" fmla="*/ 0 w 3471390"/>
              <a:gd name="connsiteY17" fmla="*/ 1671814 h 1671814"/>
              <a:gd name="connsiteX18" fmla="*/ 243341 w 3471390"/>
              <a:gd name="connsiteY18" fmla="*/ 835907 h 1671814"/>
              <a:gd name="connsiteX19" fmla="*/ 0 w 3471390"/>
              <a:gd name="connsiteY19" fmla="*/ 0 h 1671814"/>
              <a:gd name="connsiteX0" fmla="*/ 0 w 3471390"/>
              <a:gd name="connsiteY0" fmla="*/ 0 h 1671814"/>
              <a:gd name="connsiteX1" fmla="*/ 2365284 w 3471390"/>
              <a:gd name="connsiteY1" fmla="*/ 3761 h 1671814"/>
              <a:gd name="connsiteX2" fmla="*/ 2402322 w 3471390"/>
              <a:gd name="connsiteY2" fmla="*/ 132574 h 1671814"/>
              <a:gd name="connsiteX3" fmla="*/ 1036358 w 3471390"/>
              <a:gd name="connsiteY3" fmla="*/ 121942 h 1671814"/>
              <a:gd name="connsiteX4" fmla="*/ 1197398 w 3471390"/>
              <a:gd name="connsiteY4" fmla="*/ 664059 h 1671814"/>
              <a:gd name="connsiteX5" fmla="*/ 2548038 w 3471390"/>
              <a:gd name="connsiteY5" fmla="*/ 664855 h 1671814"/>
              <a:gd name="connsiteX6" fmla="*/ 2568768 w 3471390"/>
              <a:gd name="connsiteY6" fmla="*/ 725690 h 1671814"/>
              <a:gd name="connsiteX7" fmla="*/ 3450761 w 3471390"/>
              <a:gd name="connsiteY7" fmla="*/ 734375 h 1671814"/>
              <a:gd name="connsiteX8" fmla="*/ 3471390 w 3471390"/>
              <a:gd name="connsiteY8" fmla="*/ 842237 h 1671814"/>
              <a:gd name="connsiteX9" fmla="*/ 3438773 w 3471390"/>
              <a:gd name="connsiteY9" fmla="*/ 931032 h 1671814"/>
              <a:gd name="connsiteX10" fmla="*/ 2556148 w 3471390"/>
              <a:gd name="connsiteY10" fmla="*/ 947349 h 1671814"/>
              <a:gd name="connsiteX11" fmla="*/ 2534883 w 3471390"/>
              <a:gd name="connsiteY11" fmla="*/ 1016302 h 1671814"/>
              <a:gd name="connsiteX12" fmla="*/ 1222232 w 3471390"/>
              <a:gd name="connsiteY12" fmla="*/ 1005460 h 1671814"/>
              <a:gd name="connsiteX13" fmla="*/ 1064046 w 3471390"/>
              <a:gd name="connsiteY13" fmla="*/ 1515132 h 1671814"/>
              <a:gd name="connsiteX14" fmla="*/ 2396408 w 3471390"/>
              <a:gd name="connsiteY14" fmla="*/ 1526269 h 1671814"/>
              <a:gd name="connsiteX15" fmla="*/ 2376201 w 3471390"/>
              <a:gd name="connsiteY15" fmla="*/ 1579980 h 1671814"/>
              <a:gd name="connsiteX16" fmla="*/ 2356512 w 3471390"/>
              <a:gd name="connsiteY16" fmla="*/ 1666497 h 1671814"/>
              <a:gd name="connsiteX17" fmla="*/ 0 w 3471390"/>
              <a:gd name="connsiteY17" fmla="*/ 1671814 h 1671814"/>
              <a:gd name="connsiteX18" fmla="*/ 243341 w 3471390"/>
              <a:gd name="connsiteY18" fmla="*/ 835907 h 1671814"/>
              <a:gd name="connsiteX19" fmla="*/ 0 w 3471390"/>
              <a:gd name="connsiteY19" fmla="*/ 0 h 1671814"/>
              <a:gd name="connsiteX0" fmla="*/ 0 w 3471390"/>
              <a:gd name="connsiteY0" fmla="*/ 0 h 1671814"/>
              <a:gd name="connsiteX1" fmla="*/ 2365284 w 3471390"/>
              <a:gd name="connsiteY1" fmla="*/ 3761 h 1671814"/>
              <a:gd name="connsiteX2" fmla="*/ 2402322 w 3471390"/>
              <a:gd name="connsiteY2" fmla="*/ 132574 h 1671814"/>
              <a:gd name="connsiteX3" fmla="*/ 1036358 w 3471390"/>
              <a:gd name="connsiteY3" fmla="*/ 121942 h 1671814"/>
              <a:gd name="connsiteX4" fmla="*/ 1197398 w 3471390"/>
              <a:gd name="connsiteY4" fmla="*/ 664059 h 1671814"/>
              <a:gd name="connsiteX5" fmla="*/ 2548038 w 3471390"/>
              <a:gd name="connsiteY5" fmla="*/ 664855 h 1671814"/>
              <a:gd name="connsiteX6" fmla="*/ 2568768 w 3471390"/>
              <a:gd name="connsiteY6" fmla="*/ 725690 h 1671814"/>
              <a:gd name="connsiteX7" fmla="*/ 3437832 w 3471390"/>
              <a:gd name="connsiteY7" fmla="*/ 730065 h 1671814"/>
              <a:gd name="connsiteX8" fmla="*/ 3471390 w 3471390"/>
              <a:gd name="connsiteY8" fmla="*/ 842237 h 1671814"/>
              <a:gd name="connsiteX9" fmla="*/ 3438773 w 3471390"/>
              <a:gd name="connsiteY9" fmla="*/ 931032 h 1671814"/>
              <a:gd name="connsiteX10" fmla="*/ 2556148 w 3471390"/>
              <a:gd name="connsiteY10" fmla="*/ 947349 h 1671814"/>
              <a:gd name="connsiteX11" fmla="*/ 2534883 w 3471390"/>
              <a:gd name="connsiteY11" fmla="*/ 1016302 h 1671814"/>
              <a:gd name="connsiteX12" fmla="*/ 1222232 w 3471390"/>
              <a:gd name="connsiteY12" fmla="*/ 1005460 h 1671814"/>
              <a:gd name="connsiteX13" fmla="*/ 1064046 w 3471390"/>
              <a:gd name="connsiteY13" fmla="*/ 1515132 h 1671814"/>
              <a:gd name="connsiteX14" fmla="*/ 2396408 w 3471390"/>
              <a:gd name="connsiteY14" fmla="*/ 1526269 h 1671814"/>
              <a:gd name="connsiteX15" fmla="*/ 2376201 w 3471390"/>
              <a:gd name="connsiteY15" fmla="*/ 1579980 h 1671814"/>
              <a:gd name="connsiteX16" fmla="*/ 2356512 w 3471390"/>
              <a:gd name="connsiteY16" fmla="*/ 1666497 h 1671814"/>
              <a:gd name="connsiteX17" fmla="*/ 0 w 3471390"/>
              <a:gd name="connsiteY17" fmla="*/ 1671814 h 1671814"/>
              <a:gd name="connsiteX18" fmla="*/ 243341 w 3471390"/>
              <a:gd name="connsiteY18" fmla="*/ 835907 h 1671814"/>
              <a:gd name="connsiteX19" fmla="*/ 0 w 3471390"/>
              <a:gd name="connsiteY19" fmla="*/ 0 h 1671814"/>
              <a:gd name="connsiteX0" fmla="*/ 0 w 3471390"/>
              <a:gd name="connsiteY0" fmla="*/ 0 h 1671814"/>
              <a:gd name="connsiteX1" fmla="*/ 2365284 w 3471390"/>
              <a:gd name="connsiteY1" fmla="*/ 3761 h 1671814"/>
              <a:gd name="connsiteX2" fmla="*/ 2402322 w 3471390"/>
              <a:gd name="connsiteY2" fmla="*/ 132574 h 1671814"/>
              <a:gd name="connsiteX3" fmla="*/ 1036358 w 3471390"/>
              <a:gd name="connsiteY3" fmla="*/ 121942 h 1671814"/>
              <a:gd name="connsiteX4" fmla="*/ 1197398 w 3471390"/>
              <a:gd name="connsiteY4" fmla="*/ 664059 h 1671814"/>
              <a:gd name="connsiteX5" fmla="*/ 2548038 w 3471390"/>
              <a:gd name="connsiteY5" fmla="*/ 664855 h 1671814"/>
              <a:gd name="connsiteX6" fmla="*/ 2568768 w 3471390"/>
              <a:gd name="connsiteY6" fmla="*/ 725690 h 1671814"/>
              <a:gd name="connsiteX7" fmla="*/ 3442143 w 3471390"/>
              <a:gd name="connsiteY7" fmla="*/ 719290 h 1671814"/>
              <a:gd name="connsiteX8" fmla="*/ 3471390 w 3471390"/>
              <a:gd name="connsiteY8" fmla="*/ 842237 h 1671814"/>
              <a:gd name="connsiteX9" fmla="*/ 3438773 w 3471390"/>
              <a:gd name="connsiteY9" fmla="*/ 931032 h 1671814"/>
              <a:gd name="connsiteX10" fmla="*/ 2556148 w 3471390"/>
              <a:gd name="connsiteY10" fmla="*/ 947349 h 1671814"/>
              <a:gd name="connsiteX11" fmla="*/ 2534883 w 3471390"/>
              <a:gd name="connsiteY11" fmla="*/ 1016302 h 1671814"/>
              <a:gd name="connsiteX12" fmla="*/ 1222232 w 3471390"/>
              <a:gd name="connsiteY12" fmla="*/ 1005460 h 1671814"/>
              <a:gd name="connsiteX13" fmla="*/ 1064046 w 3471390"/>
              <a:gd name="connsiteY13" fmla="*/ 1515132 h 1671814"/>
              <a:gd name="connsiteX14" fmla="*/ 2396408 w 3471390"/>
              <a:gd name="connsiteY14" fmla="*/ 1526269 h 1671814"/>
              <a:gd name="connsiteX15" fmla="*/ 2376201 w 3471390"/>
              <a:gd name="connsiteY15" fmla="*/ 1579980 h 1671814"/>
              <a:gd name="connsiteX16" fmla="*/ 2356512 w 3471390"/>
              <a:gd name="connsiteY16" fmla="*/ 1666497 h 1671814"/>
              <a:gd name="connsiteX17" fmla="*/ 0 w 3471390"/>
              <a:gd name="connsiteY17" fmla="*/ 1671814 h 1671814"/>
              <a:gd name="connsiteX18" fmla="*/ 243341 w 3471390"/>
              <a:gd name="connsiteY18" fmla="*/ 835907 h 1671814"/>
              <a:gd name="connsiteX19" fmla="*/ 0 w 3471390"/>
              <a:gd name="connsiteY19" fmla="*/ 0 h 1671814"/>
              <a:gd name="connsiteX0" fmla="*/ 0 w 3471390"/>
              <a:gd name="connsiteY0" fmla="*/ 0 h 1671814"/>
              <a:gd name="connsiteX1" fmla="*/ 2365284 w 3471390"/>
              <a:gd name="connsiteY1" fmla="*/ 3761 h 1671814"/>
              <a:gd name="connsiteX2" fmla="*/ 2402322 w 3471390"/>
              <a:gd name="connsiteY2" fmla="*/ 132574 h 1671814"/>
              <a:gd name="connsiteX3" fmla="*/ 1036358 w 3471390"/>
              <a:gd name="connsiteY3" fmla="*/ 121942 h 1671814"/>
              <a:gd name="connsiteX4" fmla="*/ 1197398 w 3471390"/>
              <a:gd name="connsiteY4" fmla="*/ 664059 h 1671814"/>
              <a:gd name="connsiteX5" fmla="*/ 2548038 w 3471390"/>
              <a:gd name="connsiteY5" fmla="*/ 664855 h 1671814"/>
              <a:gd name="connsiteX6" fmla="*/ 2568768 w 3471390"/>
              <a:gd name="connsiteY6" fmla="*/ 725690 h 1671814"/>
              <a:gd name="connsiteX7" fmla="*/ 3442143 w 3471390"/>
              <a:gd name="connsiteY7" fmla="*/ 719290 h 1671814"/>
              <a:gd name="connsiteX8" fmla="*/ 3471390 w 3471390"/>
              <a:gd name="connsiteY8" fmla="*/ 842237 h 1671814"/>
              <a:gd name="connsiteX9" fmla="*/ 3438774 w 3471390"/>
              <a:gd name="connsiteY9" fmla="*/ 939652 h 1671814"/>
              <a:gd name="connsiteX10" fmla="*/ 2556148 w 3471390"/>
              <a:gd name="connsiteY10" fmla="*/ 947349 h 1671814"/>
              <a:gd name="connsiteX11" fmla="*/ 2534883 w 3471390"/>
              <a:gd name="connsiteY11" fmla="*/ 1016302 h 1671814"/>
              <a:gd name="connsiteX12" fmla="*/ 1222232 w 3471390"/>
              <a:gd name="connsiteY12" fmla="*/ 1005460 h 1671814"/>
              <a:gd name="connsiteX13" fmla="*/ 1064046 w 3471390"/>
              <a:gd name="connsiteY13" fmla="*/ 1515132 h 1671814"/>
              <a:gd name="connsiteX14" fmla="*/ 2396408 w 3471390"/>
              <a:gd name="connsiteY14" fmla="*/ 1526269 h 1671814"/>
              <a:gd name="connsiteX15" fmla="*/ 2376201 w 3471390"/>
              <a:gd name="connsiteY15" fmla="*/ 1579980 h 1671814"/>
              <a:gd name="connsiteX16" fmla="*/ 2356512 w 3471390"/>
              <a:gd name="connsiteY16" fmla="*/ 1666497 h 1671814"/>
              <a:gd name="connsiteX17" fmla="*/ 0 w 3471390"/>
              <a:gd name="connsiteY17" fmla="*/ 1671814 h 1671814"/>
              <a:gd name="connsiteX18" fmla="*/ 243341 w 3471390"/>
              <a:gd name="connsiteY18" fmla="*/ 835907 h 1671814"/>
              <a:gd name="connsiteX19" fmla="*/ 0 w 3471390"/>
              <a:gd name="connsiteY19" fmla="*/ 0 h 1671814"/>
              <a:gd name="connsiteX0" fmla="*/ 0 w 3475700"/>
              <a:gd name="connsiteY0" fmla="*/ 0 h 1671814"/>
              <a:gd name="connsiteX1" fmla="*/ 2365284 w 3475700"/>
              <a:gd name="connsiteY1" fmla="*/ 3761 h 1671814"/>
              <a:gd name="connsiteX2" fmla="*/ 2402322 w 3475700"/>
              <a:gd name="connsiteY2" fmla="*/ 132574 h 1671814"/>
              <a:gd name="connsiteX3" fmla="*/ 1036358 w 3475700"/>
              <a:gd name="connsiteY3" fmla="*/ 121942 h 1671814"/>
              <a:gd name="connsiteX4" fmla="*/ 1197398 w 3475700"/>
              <a:gd name="connsiteY4" fmla="*/ 664059 h 1671814"/>
              <a:gd name="connsiteX5" fmla="*/ 2548038 w 3475700"/>
              <a:gd name="connsiteY5" fmla="*/ 664855 h 1671814"/>
              <a:gd name="connsiteX6" fmla="*/ 2568768 w 3475700"/>
              <a:gd name="connsiteY6" fmla="*/ 725690 h 1671814"/>
              <a:gd name="connsiteX7" fmla="*/ 3442143 w 3475700"/>
              <a:gd name="connsiteY7" fmla="*/ 719290 h 1671814"/>
              <a:gd name="connsiteX8" fmla="*/ 3475700 w 3475700"/>
              <a:gd name="connsiteY8" fmla="*/ 831462 h 1671814"/>
              <a:gd name="connsiteX9" fmla="*/ 3438774 w 3475700"/>
              <a:gd name="connsiteY9" fmla="*/ 939652 h 1671814"/>
              <a:gd name="connsiteX10" fmla="*/ 2556148 w 3475700"/>
              <a:gd name="connsiteY10" fmla="*/ 947349 h 1671814"/>
              <a:gd name="connsiteX11" fmla="*/ 2534883 w 3475700"/>
              <a:gd name="connsiteY11" fmla="*/ 1016302 h 1671814"/>
              <a:gd name="connsiteX12" fmla="*/ 1222232 w 3475700"/>
              <a:gd name="connsiteY12" fmla="*/ 1005460 h 1671814"/>
              <a:gd name="connsiteX13" fmla="*/ 1064046 w 3475700"/>
              <a:gd name="connsiteY13" fmla="*/ 1515132 h 1671814"/>
              <a:gd name="connsiteX14" fmla="*/ 2396408 w 3475700"/>
              <a:gd name="connsiteY14" fmla="*/ 1526269 h 1671814"/>
              <a:gd name="connsiteX15" fmla="*/ 2376201 w 3475700"/>
              <a:gd name="connsiteY15" fmla="*/ 1579980 h 1671814"/>
              <a:gd name="connsiteX16" fmla="*/ 2356512 w 3475700"/>
              <a:gd name="connsiteY16" fmla="*/ 1666497 h 1671814"/>
              <a:gd name="connsiteX17" fmla="*/ 0 w 3475700"/>
              <a:gd name="connsiteY17" fmla="*/ 1671814 h 1671814"/>
              <a:gd name="connsiteX18" fmla="*/ 243341 w 3475700"/>
              <a:gd name="connsiteY18" fmla="*/ 835907 h 1671814"/>
              <a:gd name="connsiteX19" fmla="*/ 0 w 3475700"/>
              <a:gd name="connsiteY19" fmla="*/ 0 h 1671814"/>
              <a:gd name="connsiteX0" fmla="*/ 0 w 3475700"/>
              <a:gd name="connsiteY0" fmla="*/ 0 h 1671814"/>
              <a:gd name="connsiteX1" fmla="*/ 2365284 w 3475700"/>
              <a:gd name="connsiteY1" fmla="*/ 3761 h 1671814"/>
              <a:gd name="connsiteX2" fmla="*/ 1036358 w 3475700"/>
              <a:gd name="connsiteY2" fmla="*/ 121942 h 1671814"/>
              <a:gd name="connsiteX3" fmla="*/ 1197398 w 3475700"/>
              <a:gd name="connsiteY3" fmla="*/ 664059 h 1671814"/>
              <a:gd name="connsiteX4" fmla="*/ 2548038 w 3475700"/>
              <a:gd name="connsiteY4" fmla="*/ 664855 h 1671814"/>
              <a:gd name="connsiteX5" fmla="*/ 2568768 w 3475700"/>
              <a:gd name="connsiteY5" fmla="*/ 725690 h 1671814"/>
              <a:gd name="connsiteX6" fmla="*/ 3442143 w 3475700"/>
              <a:gd name="connsiteY6" fmla="*/ 719290 h 1671814"/>
              <a:gd name="connsiteX7" fmla="*/ 3475700 w 3475700"/>
              <a:gd name="connsiteY7" fmla="*/ 831462 h 1671814"/>
              <a:gd name="connsiteX8" fmla="*/ 3438774 w 3475700"/>
              <a:gd name="connsiteY8" fmla="*/ 939652 h 1671814"/>
              <a:gd name="connsiteX9" fmla="*/ 2556148 w 3475700"/>
              <a:gd name="connsiteY9" fmla="*/ 947349 h 1671814"/>
              <a:gd name="connsiteX10" fmla="*/ 2534883 w 3475700"/>
              <a:gd name="connsiteY10" fmla="*/ 1016302 h 1671814"/>
              <a:gd name="connsiteX11" fmla="*/ 1222232 w 3475700"/>
              <a:gd name="connsiteY11" fmla="*/ 1005460 h 1671814"/>
              <a:gd name="connsiteX12" fmla="*/ 1064046 w 3475700"/>
              <a:gd name="connsiteY12" fmla="*/ 1515132 h 1671814"/>
              <a:gd name="connsiteX13" fmla="*/ 2396408 w 3475700"/>
              <a:gd name="connsiteY13" fmla="*/ 1526269 h 1671814"/>
              <a:gd name="connsiteX14" fmla="*/ 2376201 w 3475700"/>
              <a:gd name="connsiteY14" fmla="*/ 1579980 h 1671814"/>
              <a:gd name="connsiteX15" fmla="*/ 2356512 w 3475700"/>
              <a:gd name="connsiteY15" fmla="*/ 1666497 h 1671814"/>
              <a:gd name="connsiteX16" fmla="*/ 0 w 3475700"/>
              <a:gd name="connsiteY16" fmla="*/ 1671814 h 1671814"/>
              <a:gd name="connsiteX17" fmla="*/ 243341 w 3475700"/>
              <a:gd name="connsiteY17" fmla="*/ 835907 h 1671814"/>
              <a:gd name="connsiteX18" fmla="*/ 0 w 3475700"/>
              <a:gd name="connsiteY18" fmla="*/ 0 h 1671814"/>
              <a:gd name="connsiteX0" fmla="*/ 0 w 3475700"/>
              <a:gd name="connsiteY0" fmla="*/ 0 h 1671814"/>
              <a:gd name="connsiteX1" fmla="*/ 989596 w 3475700"/>
              <a:gd name="connsiteY1" fmla="*/ 14347 h 1671814"/>
              <a:gd name="connsiteX2" fmla="*/ 1036358 w 3475700"/>
              <a:gd name="connsiteY2" fmla="*/ 121942 h 1671814"/>
              <a:gd name="connsiteX3" fmla="*/ 1197398 w 3475700"/>
              <a:gd name="connsiteY3" fmla="*/ 664059 h 1671814"/>
              <a:gd name="connsiteX4" fmla="*/ 2548038 w 3475700"/>
              <a:gd name="connsiteY4" fmla="*/ 664855 h 1671814"/>
              <a:gd name="connsiteX5" fmla="*/ 2568768 w 3475700"/>
              <a:gd name="connsiteY5" fmla="*/ 725690 h 1671814"/>
              <a:gd name="connsiteX6" fmla="*/ 3442143 w 3475700"/>
              <a:gd name="connsiteY6" fmla="*/ 719290 h 1671814"/>
              <a:gd name="connsiteX7" fmla="*/ 3475700 w 3475700"/>
              <a:gd name="connsiteY7" fmla="*/ 831462 h 1671814"/>
              <a:gd name="connsiteX8" fmla="*/ 3438774 w 3475700"/>
              <a:gd name="connsiteY8" fmla="*/ 939652 h 1671814"/>
              <a:gd name="connsiteX9" fmla="*/ 2556148 w 3475700"/>
              <a:gd name="connsiteY9" fmla="*/ 947349 h 1671814"/>
              <a:gd name="connsiteX10" fmla="*/ 2534883 w 3475700"/>
              <a:gd name="connsiteY10" fmla="*/ 1016302 h 1671814"/>
              <a:gd name="connsiteX11" fmla="*/ 1222232 w 3475700"/>
              <a:gd name="connsiteY11" fmla="*/ 1005460 h 1671814"/>
              <a:gd name="connsiteX12" fmla="*/ 1064046 w 3475700"/>
              <a:gd name="connsiteY12" fmla="*/ 1515132 h 1671814"/>
              <a:gd name="connsiteX13" fmla="*/ 2396408 w 3475700"/>
              <a:gd name="connsiteY13" fmla="*/ 1526269 h 1671814"/>
              <a:gd name="connsiteX14" fmla="*/ 2376201 w 3475700"/>
              <a:gd name="connsiteY14" fmla="*/ 1579980 h 1671814"/>
              <a:gd name="connsiteX15" fmla="*/ 2356512 w 3475700"/>
              <a:gd name="connsiteY15" fmla="*/ 1666497 h 1671814"/>
              <a:gd name="connsiteX16" fmla="*/ 0 w 3475700"/>
              <a:gd name="connsiteY16" fmla="*/ 1671814 h 1671814"/>
              <a:gd name="connsiteX17" fmla="*/ 243341 w 3475700"/>
              <a:gd name="connsiteY17" fmla="*/ 835907 h 1671814"/>
              <a:gd name="connsiteX18" fmla="*/ 0 w 3475700"/>
              <a:gd name="connsiteY18" fmla="*/ 0 h 1671814"/>
              <a:gd name="connsiteX0" fmla="*/ 0 w 3475700"/>
              <a:gd name="connsiteY0" fmla="*/ 0 h 1671814"/>
              <a:gd name="connsiteX1" fmla="*/ 992822 w 3475700"/>
              <a:gd name="connsiteY1" fmla="*/ 1444 h 1671814"/>
              <a:gd name="connsiteX2" fmla="*/ 1036358 w 3475700"/>
              <a:gd name="connsiteY2" fmla="*/ 121942 h 1671814"/>
              <a:gd name="connsiteX3" fmla="*/ 1197398 w 3475700"/>
              <a:gd name="connsiteY3" fmla="*/ 664059 h 1671814"/>
              <a:gd name="connsiteX4" fmla="*/ 2548038 w 3475700"/>
              <a:gd name="connsiteY4" fmla="*/ 664855 h 1671814"/>
              <a:gd name="connsiteX5" fmla="*/ 2568768 w 3475700"/>
              <a:gd name="connsiteY5" fmla="*/ 725690 h 1671814"/>
              <a:gd name="connsiteX6" fmla="*/ 3442143 w 3475700"/>
              <a:gd name="connsiteY6" fmla="*/ 719290 h 1671814"/>
              <a:gd name="connsiteX7" fmla="*/ 3475700 w 3475700"/>
              <a:gd name="connsiteY7" fmla="*/ 831462 h 1671814"/>
              <a:gd name="connsiteX8" fmla="*/ 3438774 w 3475700"/>
              <a:gd name="connsiteY8" fmla="*/ 939652 h 1671814"/>
              <a:gd name="connsiteX9" fmla="*/ 2556148 w 3475700"/>
              <a:gd name="connsiteY9" fmla="*/ 947349 h 1671814"/>
              <a:gd name="connsiteX10" fmla="*/ 2534883 w 3475700"/>
              <a:gd name="connsiteY10" fmla="*/ 1016302 h 1671814"/>
              <a:gd name="connsiteX11" fmla="*/ 1222232 w 3475700"/>
              <a:gd name="connsiteY11" fmla="*/ 1005460 h 1671814"/>
              <a:gd name="connsiteX12" fmla="*/ 1064046 w 3475700"/>
              <a:gd name="connsiteY12" fmla="*/ 1515132 h 1671814"/>
              <a:gd name="connsiteX13" fmla="*/ 2396408 w 3475700"/>
              <a:gd name="connsiteY13" fmla="*/ 1526269 h 1671814"/>
              <a:gd name="connsiteX14" fmla="*/ 2376201 w 3475700"/>
              <a:gd name="connsiteY14" fmla="*/ 1579980 h 1671814"/>
              <a:gd name="connsiteX15" fmla="*/ 2356512 w 3475700"/>
              <a:gd name="connsiteY15" fmla="*/ 1666497 h 1671814"/>
              <a:gd name="connsiteX16" fmla="*/ 0 w 3475700"/>
              <a:gd name="connsiteY16" fmla="*/ 1671814 h 1671814"/>
              <a:gd name="connsiteX17" fmla="*/ 243341 w 3475700"/>
              <a:gd name="connsiteY17" fmla="*/ 835907 h 1671814"/>
              <a:gd name="connsiteX18" fmla="*/ 0 w 3475700"/>
              <a:gd name="connsiteY18" fmla="*/ 0 h 1671814"/>
              <a:gd name="connsiteX0" fmla="*/ 0 w 3475700"/>
              <a:gd name="connsiteY0" fmla="*/ 1782 h 1673596"/>
              <a:gd name="connsiteX1" fmla="*/ 1005727 w 3475700"/>
              <a:gd name="connsiteY1" fmla="*/ 0 h 1673596"/>
              <a:gd name="connsiteX2" fmla="*/ 1036358 w 3475700"/>
              <a:gd name="connsiteY2" fmla="*/ 123724 h 1673596"/>
              <a:gd name="connsiteX3" fmla="*/ 1197398 w 3475700"/>
              <a:gd name="connsiteY3" fmla="*/ 665841 h 1673596"/>
              <a:gd name="connsiteX4" fmla="*/ 2548038 w 3475700"/>
              <a:gd name="connsiteY4" fmla="*/ 666637 h 1673596"/>
              <a:gd name="connsiteX5" fmla="*/ 2568768 w 3475700"/>
              <a:gd name="connsiteY5" fmla="*/ 727472 h 1673596"/>
              <a:gd name="connsiteX6" fmla="*/ 3442143 w 3475700"/>
              <a:gd name="connsiteY6" fmla="*/ 721072 h 1673596"/>
              <a:gd name="connsiteX7" fmla="*/ 3475700 w 3475700"/>
              <a:gd name="connsiteY7" fmla="*/ 833244 h 1673596"/>
              <a:gd name="connsiteX8" fmla="*/ 3438774 w 3475700"/>
              <a:gd name="connsiteY8" fmla="*/ 941434 h 1673596"/>
              <a:gd name="connsiteX9" fmla="*/ 2556148 w 3475700"/>
              <a:gd name="connsiteY9" fmla="*/ 949131 h 1673596"/>
              <a:gd name="connsiteX10" fmla="*/ 2534883 w 3475700"/>
              <a:gd name="connsiteY10" fmla="*/ 1018084 h 1673596"/>
              <a:gd name="connsiteX11" fmla="*/ 1222232 w 3475700"/>
              <a:gd name="connsiteY11" fmla="*/ 1007242 h 1673596"/>
              <a:gd name="connsiteX12" fmla="*/ 1064046 w 3475700"/>
              <a:gd name="connsiteY12" fmla="*/ 1516914 h 1673596"/>
              <a:gd name="connsiteX13" fmla="*/ 2396408 w 3475700"/>
              <a:gd name="connsiteY13" fmla="*/ 1528051 h 1673596"/>
              <a:gd name="connsiteX14" fmla="*/ 2376201 w 3475700"/>
              <a:gd name="connsiteY14" fmla="*/ 1581762 h 1673596"/>
              <a:gd name="connsiteX15" fmla="*/ 2356512 w 3475700"/>
              <a:gd name="connsiteY15" fmla="*/ 1668279 h 1673596"/>
              <a:gd name="connsiteX16" fmla="*/ 0 w 3475700"/>
              <a:gd name="connsiteY16" fmla="*/ 1673596 h 1673596"/>
              <a:gd name="connsiteX17" fmla="*/ 243341 w 3475700"/>
              <a:gd name="connsiteY17" fmla="*/ 837689 h 1673596"/>
              <a:gd name="connsiteX18" fmla="*/ 0 w 3475700"/>
              <a:gd name="connsiteY18" fmla="*/ 1782 h 1673596"/>
              <a:gd name="connsiteX0" fmla="*/ 0 w 3475700"/>
              <a:gd name="connsiteY0" fmla="*/ 0 h 1671814"/>
              <a:gd name="connsiteX1" fmla="*/ 996050 w 3475700"/>
              <a:gd name="connsiteY1" fmla="*/ 1444 h 1671814"/>
              <a:gd name="connsiteX2" fmla="*/ 1036358 w 3475700"/>
              <a:gd name="connsiteY2" fmla="*/ 121942 h 1671814"/>
              <a:gd name="connsiteX3" fmla="*/ 1197398 w 3475700"/>
              <a:gd name="connsiteY3" fmla="*/ 664059 h 1671814"/>
              <a:gd name="connsiteX4" fmla="*/ 2548038 w 3475700"/>
              <a:gd name="connsiteY4" fmla="*/ 664855 h 1671814"/>
              <a:gd name="connsiteX5" fmla="*/ 2568768 w 3475700"/>
              <a:gd name="connsiteY5" fmla="*/ 725690 h 1671814"/>
              <a:gd name="connsiteX6" fmla="*/ 3442143 w 3475700"/>
              <a:gd name="connsiteY6" fmla="*/ 719290 h 1671814"/>
              <a:gd name="connsiteX7" fmla="*/ 3475700 w 3475700"/>
              <a:gd name="connsiteY7" fmla="*/ 831462 h 1671814"/>
              <a:gd name="connsiteX8" fmla="*/ 3438774 w 3475700"/>
              <a:gd name="connsiteY8" fmla="*/ 939652 h 1671814"/>
              <a:gd name="connsiteX9" fmla="*/ 2556148 w 3475700"/>
              <a:gd name="connsiteY9" fmla="*/ 947349 h 1671814"/>
              <a:gd name="connsiteX10" fmla="*/ 2534883 w 3475700"/>
              <a:gd name="connsiteY10" fmla="*/ 1016302 h 1671814"/>
              <a:gd name="connsiteX11" fmla="*/ 1222232 w 3475700"/>
              <a:gd name="connsiteY11" fmla="*/ 1005460 h 1671814"/>
              <a:gd name="connsiteX12" fmla="*/ 1064046 w 3475700"/>
              <a:gd name="connsiteY12" fmla="*/ 1515132 h 1671814"/>
              <a:gd name="connsiteX13" fmla="*/ 2396408 w 3475700"/>
              <a:gd name="connsiteY13" fmla="*/ 1526269 h 1671814"/>
              <a:gd name="connsiteX14" fmla="*/ 2376201 w 3475700"/>
              <a:gd name="connsiteY14" fmla="*/ 1579980 h 1671814"/>
              <a:gd name="connsiteX15" fmla="*/ 2356512 w 3475700"/>
              <a:gd name="connsiteY15" fmla="*/ 1666497 h 1671814"/>
              <a:gd name="connsiteX16" fmla="*/ 0 w 3475700"/>
              <a:gd name="connsiteY16" fmla="*/ 1671814 h 1671814"/>
              <a:gd name="connsiteX17" fmla="*/ 243341 w 3475700"/>
              <a:gd name="connsiteY17" fmla="*/ 835907 h 1671814"/>
              <a:gd name="connsiteX18" fmla="*/ 0 w 3475700"/>
              <a:gd name="connsiteY18" fmla="*/ 0 h 1671814"/>
              <a:gd name="connsiteX0" fmla="*/ 0 w 3475700"/>
              <a:gd name="connsiteY0" fmla="*/ 0 h 1671814"/>
              <a:gd name="connsiteX1" fmla="*/ 996050 w 3475700"/>
              <a:gd name="connsiteY1" fmla="*/ 1444 h 1671814"/>
              <a:gd name="connsiteX2" fmla="*/ 1036358 w 3475700"/>
              <a:gd name="connsiteY2" fmla="*/ 121942 h 1671814"/>
              <a:gd name="connsiteX3" fmla="*/ 1197398 w 3475700"/>
              <a:gd name="connsiteY3" fmla="*/ 664059 h 1671814"/>
              <a:gd name="connsiteX4" fmla="*/ 2548038 w 3475700"/>
              <a:gd name="connsiteY4" fmla="*/ 664855 h 1671814"/>
              <a:gd name="connsiteX5" fmla="*/ 2568768 w 3475700"/>
              <a:gd name="connsiteY5" fmla="*/ 725690 h 1671814"/>
              <a:gd name="connsiteX6" fmla="*/ 3442143 w 3475700"/>
              <a:gd name="connsiteY6" fmla="*/ 719290 h 1671814"/>
              <a:gd name="connsiteX7" fmla="*/ 3475700 w 3475700"/>
              <a:gd name="connsiteY7" fmla="*/ 831462 h 1671814"/>
              <a:gd name="connsiteX8" fmla="*/ 3438774 w 3475700"/>
              <a:gd name="connsiteY8" fmla="*/ 939652 h 1671814"/>
              <a:gd name="connsiteX9" fmla="*/ 2556148 w 3475700"/>
              <a:gd name="connsiteY9" fmla="*/ 947349 h 1671814"/>
              <a:gd name="connsiteX10" fmla="*/ 2534883 w 3475700"/>
              <a:gd name="connsiteY10" fmla="*/ 1016302 h 1671814"/>
              <a:gd name="connsiteX11" fmla="*/ 1222232 w 3475700"/>
              <a:gd name="connsiteY11" fmla="*/ 1005460 h 1671814"/>
              <a:gd name="connsiteX12" fmla="*/ 1064046 w 3475700"/>
              <a:gd name="connsiteY12" fmla="*/ 1515132 h 1671814"/>
              <a:gd name="connsiteX13" fmla="*/ 2376201 w 3475700"/>
              <a:gd name="connsiteY13" fmla="*/ 1579980 h 1671814"/>
              <a:gd name="connsiteX14" fmla="*/ 2356512 w 3475700"/>
              <a:gd name="connsiteY14" fmla="*/ 1666497 h 1671814"/>
              <a:gd name="connsiteX15" fmla="*/ 0 w 3475700"/>
              <a:gd name="connsiteY15" fmla="*/ 1671814 h 1671814"/>
              <a:gd name="connsiteX16" fmla="*/ 243341 w 3475700"/>
              <a:gd name="connsiteY16" fmla="*/ 835907 h 1671814"/>
              <a:gd name="connsiteX17" fmla="*/ 0 w 3475700"/>
              <a:gd name="connsiteY17" fmla="*/ 0 h 1671814"/>
              <a:gd name="connsiteX0" fmla="*/ 0 w 3475700"/>
              <a:gd name="connsiteY0" fmla="*/ 0 h 1671814"/>
              <a:gd name="connsiteX1" fmla="*/ 996050 w 3475700"/>
              <a:gd name="connsiteY1" fmla="*/ 1444 h 1671814"/>
              <a:gd name="connsiteX2" fmla="*/ 1036358 w 3475700"/>
              <a:gd name="connsiteY2" fmla="*/ 121942 h 1671814"/>
              <a:gd name="connsiteX3" fmla="*/ 1197398 w 3475700"/>
              <a:gd name="connsiteY3" fmla="*/ 664059 h 1671814"/>
              <a:gd name="connsiteX4" fmla="*/ 2548038 w 3475700"/>
              <a:gd name="connsiteY4" fmla="*/ 664855 h 1671814"/>
              <a:gd name="connsiteX5" fmla="*/ 2568768 w 3475700"/>
              <a:gd name="connsiteY5" fmla="*/ 725690 h 1671814"/>
              <a:gd name="connsiteX6" fmla="*/ 3442143 w 3475700"/>
              <a:gd name="connsiteY6" fmla="*/ 719290 h 1671814"/>
              <a:gd name="connsiteX7" fmla="*/ 3475700 w 3475700"/>
              <a:gd name="connsiteY7" fmla="*/ 831462 h 1671814"/>
              <a:gd name="connsiteX8" fmla="*/ 3438774 w 3475700"/>
              <a:gd name="connsiteY8" fmla="*/ 939652 h 1671814"/>
              <a:gd name="connsiteX9" fmla="*/ 2556148 w 3475700"/>
              <a:gd name="connsiteY9" fmla="*/ 947349 h 1671814"/>
              <a:gd name="connsiteX10" fmla="*/ 2534883 w 3475700"/>
              <a:gd name="connsiteY10" fmla="*/ 1016302 h 1671814"/>
              <a:gd name="connsiteX11" fmla="*/ 1222232 w 3475700"/>
              <a:gd name="connsiteY11" fmla="*/ 1005460 h 1671814"/>
              <a:gd name="connsiteX12" fmla="*/ 1064046 w 3475700"/>
              <a:gd name="connsiteY12" fmla="*/ 1515132 h 1671814"/>
              <a:gd name="connsiteX13" fmla="*/ 2356512 w 3475700"/>
              <a:gd name="connsiteY13" fmla="*/ 1666497 h 1671814"/>
              <a:gd name="connsiteX14" fmla="*/ 0 w 3475700"/>
              <a:gd name="connsiteY14" fmla="*/ 1671814 h 1671814"/>
              <a:gd name="connsiteX15" fmla="*/ 243341 w 3475700"/>
              <a:gd name="connsiteY15" fmla="*/ 835907 h 1671814"/>
              <a:gd name="connsiteX16" fmla="*/ 0 w 3475700"/>
              <a:gd name="connsiteY16" fmla="*/ 0 h 1671814"/>
              <a:gd name="connsiteX0" fmla="*/ 0 w 3475700"/>
              <a:gd name="connsiteY0" fmla="*/ 0 h 1671814"/>
              <a:gd name="connsiteX1" fmla="*/ 996050 w 3475700"/>
              <a:gd name="connsiteY1" fmla="*/ 1444 h 1671814"/>
              <a:gd name="connsiteX2" fmla="*/ 1036358 w 3475700"/>
              <a:gd name="connsiteY2" fmla="*/ 121942 h 1671814"/>
              <a:gd name="connsiteX3" fmla="*/ 1197398 w 3475700"/>
              <a:gd name="connsiteY3" fmla="*/ 664059 h 1671814"/>
              <a:gd name="connsiteX4" fmla="*/ 2548038 w 3475700"/>
              <a:gd name="connsiteY4" fmla="*/ 664855 h 1671814"/>
              <a:gd name="connsiteX5" fmla="*/ 2568768 w 3475700"/>
              <a:gd name="connsiteY5" fmla="*/ 725690 h 1671814"/>
              <a:gd name="connsiteX6" fmla="*/ 3442143 w 3475700"/>
              <a:gd name="connsiteY6" fmla="*/ 719290 h 1671814"/>
              <a:gd name="connsiteX7" fmla="*/ 3475700 w 3475700"/>
              <a:gd name="connsiteY7" fmla="*/ 831462 h 1671814"/>
              <a:gd name="connsiteX8" fmla="*/ 3438774 w 3475700"/>
              <a:gd name="connsiteY8" fmla="*/ 939652 h 1671814"/>
              <a:gd name="connsiteX9" fmla="*/ 2556148 w 3475700"/>
              <a:gd name="connsiteY9" fmla="*/ 947349 h 1671814"/>
              <a:gd name="connsiteX10" fmla="*/ 2534883 w 3475700"/>
              <a:gd name="connsiteY10" fmla="*/ 1016302 h 1671814"/>
              <a:gd name="connsiteX11" fmla="*/ 1222232 w 3475700"/>
              <a:gd name="connsiteY11" fmla="*/ 1005460 h 1671814"/>
              <a:gd name="connsiteX12" fmla="*/ 1064046 w 3475700"/>
              <a:gd name="connsiteY12" fmla="*/ 1515132 h 1671814"/>
              <a:gd name="connsiteX13" fmla="*/ 996953 w 3475700"/>
              <a:gd name="connsiteY13" fmla="*/ 1668133 h 1671814"/>
              <a:gd name="connsiteX14" fmla="*/ 0 w 3475700"/>
              <a:gd name="connsiteY14" fmla="*/ 1671814 h 1671814"/>
              <a:gd name="connsiteX15" fmla="*/ 243341 w 3475700"/>
              <a:gd name="connsiteY15" fmla="*/ 835907 h 1671814"/>
              <a:gd name="connsiteX16" fmla="*/ 0 w 3475700"/>
              <a:gd name="connsiteY16" fmla="*/ 0 h 1671814"/>
              <a:gd name="connsiteX0" fmla="*/ 0 w 3475700"/>
              <a:gd name="connsiteY0" fmla="*/ 0 h 1671814"/>
              <a:gd name="connsiteX1" fmla="*/ 996050 w 3475700"/>
              <a:gd name="connsiteY1" fmla="*/ 1444 h 1671814"/>
              <a:gd name="connsiteX2" fmla="*/ 1036358 w 3475700"/>
              <a:gd name="connsiteY2" fmla="*/ 121942 h 1671814"/>
              <a:gd name="connsiteX3" fmla="*/ 1197398 w 3475700"/>
              <a:gd name="connsiteY3" fmla="*/ 664059 h 1671814"/>
              <a:gd name="connsiteX4" fmla="*/ 2548038 w 3475700"/>
              <a:gd name="connsiteY4" fmla="*/ 664855 h 1671814"/>
              <a:gd name="connsiteX5" fmla="*/ 2568768 w 3475700"/>
              <a:gd name="connsiteY5" fmla="*/ 725690 h 1671814"/>
              <a:gd name="connsiteX6" fmla="*/ 3442143 w 3475700"/>
              <a:gd name="connsiteY6" fmla="*/ 719290 h 1671814"/>
              <a:gd name="connsiteX7" fmla="*/ 3475700 w 3475700"/>
              <a:gd name="connsiteY7" fmla="*/ 831462 h 1671814"/>
              <a:gd name="connsiteX8" fmla="*/ 3438774 w 3475700"/>
              <a:gd name="connsiteY8" fmla="*/ 939652 h 1671814"/>
              <a:gd name="connsiteX9" fmla="*/ 2556148 w 3475700"/>
              <a:gd name="connsiteY9" fmla="*/ 947349 h 1671814"/>
              <a:gd name="connsiteX10" fmla="*/ 2534883 w 3475700"/>
              <a:gd name="connsiteY10" fmla="*/ 1016302 h 1671814"/>
              <a:gd name="connsiteX11" fmla="*/ 1222232 w 3475700"/>
              <a:gd name="connsiteY11" fmla="*/ 1005460 h 1671814"/>
              <a:gd name="connsiteX12" fmla="*/ 1064046 w 3475700"/>
              <a:gd name="connsiteY12" fmla="*/ 1515132 h 1671814"/>
              <a:gd name="connsiteX13" fmla="*/ 1013082 w 3475700"/>
              <a:gd name="connsiteY13" fmla="*/ 1668133 h 1671814"/>
              <a:gd name="connsiteX14" fmla="*/ 0 w 3475700"/>
              <a:gd name="connsiteY14" fmla="*/ 1671814 h 1671814"/>
              <a:gd name="connsiteX15" fmla="*/ 243341 w 3475700"/>
              <a:gd name="connsiteY15" fmla="*/ 835907 h 1671814"/>
              <a:gd name="connsiteX16" fmla="*/ 0 w 3475700"/>
              <a:gd name="connsiteY16" fmla="*/ 0 h 1671814"/>
              <a:gd name="connsiteX0" fmla="*/ 0 w 3475700"/>
              <a:gd name="connsiteY0" fmla="*/ 0 h 1671814"/>
              <a:gd name="connsiteX1" fmla="*/ 996050 w 3475700"/>
              <a:gd name="connsiteY1" fmla="*/ 1444 h 1671814"/>
              <a:gd name="connsiteX2" fmla="*/ 1036358 w 3475700"/>
              <a:gd name="connsiteY2" fmla="*/ 121942 h 1671814"/>
              <a:gd name="connsiteX3" fmla="*/ 1197398 w 3475700"/>
              <a:gd name="connsiteY3" fmla="*/ 664059 h 1671814"/>
              <a:gd name="connsiteX4" fmla="*/ 2548038 w 3475700"/>
              <a:gd name="connsiteY4" fmla="*/ 664855 h 1671814"/>
              <a:gd name="connsiteX5" fmla="*/ 2568768 w 3475700"/>
              <a:gd name="connsiteY5" fmla="*/ 725690 h 1671814"/>
              <a:gd name="connsiteX6" fmla="*/ 3442143 w 3475700"/>
              <a:gd name="connsiteY6" fmla="*/ 719290 h 1671814"/>
              <a:gd name="connsiteX7" fmla="*/ 3475700 w 3475700"/>
              <a:gd name="connsiteY7" fmla="*/ 831462 h 1671814"/>
              <a:gd name="connsiteX8" fmla="*/ 3438774 w 3475700"/>
              <a:gd name="connsiteY8" fmla="*/ 939652 h 1671814"/>
              <a:gd name="connsiteX9" fmla="*/ 2556148 w 3475700"/>
              <a:gd name="connsiteY9" fmla="*/ 947349 h 1671814"/>
              <a:gd name="connsiteX10" fmla="*/ 2534883 w 3475700"/>
              <a:gd name="connsiteY10" fmla="*/ 1016302 h 1671814"/>
              <a:gd name="connsiteX11" fmla="*/ 1222232 w 3475700"/>
              <a:gd name="connsiteY11" fmla="*/ 1005460 h 1671814"/>
              <a:gd name="connsiteX12" fmla="*/ 1013082 w 3475700"/>
              <a:gd name="connsiteY12" fmla="*/ 1668133 h 1671814"/>
              <a:gd name="connsiteX13" fmla="*/ 0 w 3475700"/>
              <a:gd name="connsiteY13" fmla="*/ 1671814 h 1671814"/>
              <a:gd name="connsiteX14" fmla="*/ 243341 w 3475700"/>
              <a:gd name="connsiteY14" fmla="*/ 835907 h 1671814"/>
              <a:gd name="connsiteX15" fmla="*/ 0 w 3475700"/>
              <a:gd name="connsiteY15" fmla="*/ 0 h 1671814"/>
              <a:gd name="connsiteX0" fmla="*/ 0 w 3475700"/>
              <a:gd name="connsiteY0" fmla="*/ 0 h 1671814"/>
              <a:gd name="connsiteX1" fmla="*/ 996050 w 3475700"/>
              <a:gd name="connsiteY1" fmla="*/ 1444 h 1671814"/>
              <a:gd name="connsiteX2" fmla="*/ 1197398 w 3475700"/>
              <a:gd name="connsiteY2" fmla="*/ 664059 h 1671814"/>
              <a:gd name="connsiteX3" fmla="*/ 2548038 w 3475700"/>
              <a:gd name="connsiteY3" fmla="*/ 664855 h 1671814"/>
              <a:gd name="connsiteX4" fmla="*/ 2568768 w 3475700"/>
              <a:gd name="connsiteY4" fmla="*/ 725690 h 1671814"/>
              <a:gd name="connsiteX5" fmla="*/ 3442143 w 3475700"/>
              <a:gd name="connsiteY5" fmla="*/ 719290 h 1671814"/>
              <a:gd name="connsiteX6" fmla="*/ 3475700 w 3475700"/>
              <a:gd name="connsiteY6" fmla="*/ 831462 h 1671814"/>
              <a:gd name="connsiteX7" fmla="*/ 3438774 w 3475700"/>
              <a:gd name="connsiteY7" fmla="*/ 939652 h 1671814"/>
              <a:gd name="connsiteX8" fmla="*/ 2556148 w 3475700"/>
              <a:gd name="connsiteY8" fmla="*/ 947349 h 1671814"/>
              <a:gd name="connsiteX9" fmla="*/ 2534883 w 3475700"/>
              <a:gd name="connsiteY9" fmla="*/ 1016302 h 1671814"/>
              <a:gd name="connsiteX10" fmla="*/ 1222232 w 3475700"/>
              <a:gd name="connsiteY10" fmla="*/ 1005460 h 1671814"/>
              <a:gd name="connsiteX11" fmla="*/ 1013082 w 3475700"/>
              <a:gd name="connsiteY11" fmla="*/ 1668133 h 1671814"/>
              <a:gd name="connsiteX12" fmla="*/ 0 w 3475700"/>
              <a:gd name="connsiteY12" fmla="*/ 1671814 h 1671814"/>
              <a:gd name="connsiteX13" fmla="*/ 243341 w 3475700"/>
              <a:gd name="connsiteY13" fmla="*/ 835907 h 1671814"/>
              <a:gd name="connsiteX14" fmla="*/ 0 w 3475700"/>
              <a:gd name="connsiteY14" fmla="*/ 0 h 1671814"/>
              <a:gd name="connsiteX0" fmla="*/ 0 w 3475700"/>
              <a:gd name="connsiteY0" fmla="*/ 0 h 1671814"/>
              <a:gd name="connsiteX1" fmla="*/ 996050 w 3475700"/>
              <a:gd name="connsiteY1" fmla="*/ 1444 h 1671814"/>
              <a:gd name="connsiteX2" fmla="*/ 1197398 w 3475700"/>
              <a:gd name="connsiteY2" fmla="*/ 664059 h 1671814"/>
              <a:gd name="connsiteX3" fmla="*/ 2548038 w 3475700"/>
              <a:gd name="connsiteY3" fmla="*/ 664855 h 1671814"/>
              <a:gd name="connsiteX4" fmla="*/ 2568768 w 3475700"/>
              <a:gd name="connsiteY4" fmla="*/ 725690 h 1671814"/>
              <a:gd name="connsiteX5" fmla="*/ 3475700 w 3475700"/>
              <a:gd name="connsiteY5" fmla="*/ 831462 h 1671814"/>
              <a:gd name="connsiteX6" fmla="*/ 3438774 w 3475700"/>
              <a:gd name="connsiteY6" fmla="*/ 939652 h 1671814"/>
              <a:gd name="connsiteX7" fmla="*/ 2556148 w 3475700"/>
              <a:gd name="connsiteY7" fmla="*/ 947349 h 1671814"/>
              <a:gd name="connsiteX8" fmla="*/ 2534883 w 3475700"/>
              <a:gd name="connsiteY8" fmla="*/ 1016302 h 1671814"/>
              <a:gd name="connsiteX9" fmla="*/ 1222232 w 3475700"/>
              <a:gd name="connsiteY9" fmla="*/ 1005460 h 1671814"/>
              <a:gd name="connsiteX10" fmla="*/ 1013082 w 3475700"/>
              <a:gd name="connsiteY10" fmla="*/ 1668133 h 1671814"/>
              <a:gd name="connsiteX11" fmla="*/ 0 w 3475700"/>
              <a:gd name="connsiteY11" fmla="*/ 1671814 h 1671814"/>
              <a:gd name="connsiteX12" fmla="*/ 243341 w 3475700"/>
              <a:gd name="connsiteY12" fmla="*/ 835907 h 1671814"/>
              <a:gd name="connsiteX13" fmla="*/ 0 w 3475700"/>
              <a:gd name="connsiteY13" fmla="*/ 0 h 1671814"/>
              <a:gd name="connsiteX0" fmla="*/ 0 w 3438774"/>
              <a:gd name="connsiteY0" fmla="*/ 0 h 1671814"/>
              <a:gd name="connsiteX1" fmla="*/ 996050 w 3438774"/>
              <a:gd name="connsiteY1" fmla="*/ 1444 h 1671814"/>
              <a:gd name="connsiteX2" fmla="*/ 1197398 w 3438774"/>
              <a:gd name="connsiteY2" fmla="*/ 664059 h 1671814"/>
              <a:gd name="connsiteX3" fmla="*/ 2548038 w 3438774"/>
              <a:gd name="connsiteY3" fmla="*/ 664855 h 1671814"/>
              <a:gd name="connsiteX4" fmla="*/ 2568768 w 3438774"/>
              <a:gd name="connsiteY4" fmla="*/ 725690 h 1671814"/>
              <a:gd name="connsiteX5" fmla="*/ 3438774 w 3438774"/>
              <a:gd name="connsiteY5" fmla="*/ 939652 h 1671814"/>
              <a:gd name="connsiteX6" fmla="*/ 2556148 w 3438774"/>
              <a:gd name="connsiteY6" fmla="*/ 947349 h 1671814"/>
              <a:gd name="connsiteX7" fmla="*/ 2534883 w 3438774"/>
              <a:gd name="connsiteY7" fmla="*/ 1016302 h 1671814"/>
              <a:gd name="connsiteX8" fmla="*/ 1222232 w 3438774"/>
              <a:gd name="connsiteY8" fmla="*/ 1005460 h 1671814"/>
              <a:gd name="connsiteX9" fmla="*/ 1013082 w 3438774"/>
              <a:gd name="connsiteY9" fmla="*/ 1668133 h 1671814"/>
              <a:gd name="connsiteX10" fmla="*/ 0 w 3438774"/>
              <a:gd name="connsiteY10" fmla="*/ 1671814 h 1671814"/>
              <a:gd name="connsiteX11" fmla="*/ 243341 w 3438774"/>
              <a:gd name="connsiteY11" fmla="*/ 835907 h 1671814"/>
              <a:gd name="connsiteX12" fmla="*/ 0 w 3438774"/>
              <a:gd name="connsiteY12" fmla="*/ 0 h 1671814"/>
              <a:gd name="connsiteX0" fmla="*/ 0 w 2568768"/>
              <a:gd name="connsiteY0" fmla="*/ 0 h 1671814"/>
              <a:gd name="connsiteX1" fmla="*/ 996050 w 2568768"/>
              <a:gd name="connsiteY1" fmla="*/ 1444 h 1671814"/>
              <a:gd name="connsiteX2" fmla="*/ 1197398 w 2568768"/>
              <a:gd name="connsiteY2" fmla="*/ 664059 h 1671814"/>
              <a:gd name="connsiteX3" fmla="*/ 2548038 w 2568768"/>
              <a:gd name="connsiteY3" fmla="*/ 664855 h 1671814"/>
              <a:gd name="connsiteX4" fmla="*/ 2568768 w 2568768"/>
              <a:gd name="connsiteY4" fmla="*/ 725690 h 1671814"/>
              <a:gd name="connsiteX5" fmla="*/ 2556148 w 2568768"/>
              <a:gd name="connsiteY5" fmla="*/ 947349 h 1671814"/>
              <a:gd name="connsiteX6" fmla="*/ 2534883 w 2568768"/>
              <a:gd name="connsiteY6" fmla="*/ 1016302 h 1671814"/>
              <a:gd name="connsiteX7" fmla="*/ 1222232 w 2568768"/>
              <a:gd name="connsiteY7" fmla="*/ 1005460 h 1671814"/>
              <a:gd name="connsiteX8" fmla="*/ 1013082 w 2568768"/>
              <a:gd name="connsiteY8" fmla="*/ 1668133 h 1671814"/>
              <a:gd name="connsiteX9" fmla="*/ 0 w 2568768"/>
              <a:gd name="connsiteY9" fmla="*/ 1671814 h 1671814"/>
              <a:gd name="connsiteX10" fmla="*/ 243341 w 2568768"/>
              <a:gd name="connsiteY10" fmla="*/ 835907 h 1671814"/>
              <a:gd name="connsiteX11" fmla="*/ 0 w 2568768"/>
              <a:gd name="connsiteY11" fmla="*/ 0 h 1671814"/>
              <a:gd name="connsiteX0" fmla="*/ 0 w 2568768"/>
              <a:gd name="connsiteY0" fmla="*/ 0 h 1671814"/>
              <a:gd name="connsiteX1" fmla="*/ 996050 w 2568768"/>
              <a:gd name="connsiteY1" fmla="*/ 1444 h 1671814"/>
              <a:gd name="connsiteX2" fmla="*/ 1197398 w 2568768"/>
              <a:gd name="connsiteY2" fmla="*/ 664059 h 1671814"/>
              <a:gd name="connsiteX3" fmla="*/ 2548038 w 2568768"/>
              <a:gd name="connsiteY3" fmla="*/ 664855 h 1671814"/>
              <a:gd name="connsiteX4" fmla="*/ 2568768 w 2568768"/>
              <a:gd name="connsiteY4" fmla="*/ 725690 h 1671814"/>
              <a:gd name="connsiteX5" fmla="*/ 2534883 w 2568768"/>
              <a:gd name="connsiteY5" fmla="*/ 1016302 h 1671814"/>
              <a:gd name="connsiteX6" fmla="*/ 1222232 w 2568768"/>
              <a:gd name="connsiteY6" fmla="*/ 1005460 h 1671814"/>
              <a:gd name="connsiteX7" fmla="*/ 1013082 w 2568768"/>
              <a:gd name="connsiteY7" fmla="*/ 1668133 h 1671814"/>
              <a:gd name="connsiteX8" fmla="*/ 0 w 2568768"/>
              <a:gd name="connsiteY8" fmla="*/ 1671814 h 1671814"/>
              <a:gd name="connsiteX9" fmla="*/ 243341 w 2568768"/>
              <a:gd name="connsiteY9" fmla="*/ 835907 h 1671814"/>
              <a:gd name="connsiteX10" fmla="*/ 0 w 2568768"/>
              <a:gd name="connsiteY10" fmla="*/ 0 h 1671814"/>
              <a:gd name="connsiteX0" fmla="*/ 0 w 2568768"/>
              <a:gd name="connsiteY0" fmla="*/ 0 h 1671814"/>
              <a:gd name="connsiteX1" fmla="*/ 996050 w 2568768"/>
              <a:gd name="connsiteY1" fmla="*/ 1444 h 1671814"/>
              <a:gd name="connsiteX2" fmla="*/ 1197398 w 2568768"/>
              <a:gd name="connsiteY2" fmla="*/ 664059 h 1671814"/>
              <a:gd name="connsiteX3" fmla="*/ 2568768 w 2568768"/>
              <a:gd name="connsiteY3" fmla="*/ 725690 h 1671814"/>
              <a:gd name="connsiteX4" fmla="*/ 2534883 w 2568768"/>
              <a:gd name="connsiteY4" fmla="*/ 1016302 h 1671814"/>
              <a:gd name="connsiteX5" fmla="*/ 1222232 w 2568768"/>
              <a:gd name="connsiteY5" fmla="*/ 1005460 h 1671814"/>
              <a:gd name="connsiteX6" fmla="*/ 1013082 w 2568768"/>
              <a:gd name="connsiteY6" fmla="*/ 1668133 h 1671814"/>
              <a:gd name="connsiteX7" fmla="*/ 0 w 2568768"/>
              <a:gd name="connsiteY7" fmla="*/ 1671814 h 1671814"/>
              <a:gd name="connsiteX8" fmla="*/ 243341 w 2568768"/>
              <a:gd name="connsiteY8" fmla="*/ 835907 h 1671814"/>
              <a:gd name="connsiteX9" fmla="*/ 0 w 2568768"/>
              <a:gd name="connsiteY9" fmla="*/ 0 h 1671814"/>
              <a:gd name="connsiteX0" fmla="*/ 0 w 2568768"/>
              <a:gd name="connsiteY0" fmla="*/ 0 h 1671814"/>
              <a:gd name="connsiteX1" fmla="*/ 996050 w 2568768"/>
              <a:gd name="connsiteY1" fmla="*/ 1444 h 1671814"/>
              <a:gd name="connsiteX2" fmla="*/ 1197398 w 2568768"/>
              <a:gd name="connsiteY2" fmla="*/ 664059 h 1671814"/>
              <a:gd name="connsiteX3" fmla="*/ 2568768 w 2568768"/>
              <a:gd name="connsiteY3" fmla="*/ 725690 h 1671814"/>
              <a:gd name="connsiteX4" fmla="*/ 1222232 w 2568768"/>
              <a:gd name="connsiteY4" fmla="*/ 1005460 h 1671814"/>
              <a:gd name="connsiteX5" fmla="*/ 1013082 w 2568768"/>
              <a:gd name="connsiteY5" fmla="*/ 1668133 h 1671814"/>
              <a:gd name="connsiteX6" fmla="*/ 0 w 2568768"/>
              <a:gd name="connsiteY6" fmla="*/ 1671814 h 1671814"/>
              <a:gd name="connsiteX7" fmla="*/ 243341 w 2568768"/>
              <a:gd name="connsiteY7" fmla="*/ 835907 h 1671814"/>
              <a:gd name="connsiteX8" fmla="*/ 0 w 2568768"/>
              <a:gd name="connsiteY8" fmla="*/ 0 h 1671814"/>
              <a:gd name="connsiteX0" fmla="*/ 0 w 1253941"/>
              <a:gd name="connsiteY0" fmla="*/ 0 h 1671814"/>
              <a:gd name="connsiteX1" fmla="*/ 996050 w 1253941"/>
              <a:gd name="connsiteY1" fmla="*/ 1444 h 1671814"/>
              <a:gd name="connsiteX2" fmla="*/ 1197398 w 1253941"/>
              <a:gd name="connsiteY2" fmla="*/ 664059 h 1671814"/>
              <a:gd name="connsiteX3" fmla="*/ 1253941 w 1253941"/>
              <a:gd name="connsiteY3" fmla="*/ 852984 h 1671814"/>
              <a:gd name="connsiteX4" fmla="*/ 1222232 w 1253941"/>
              <a:gd name="connsiteY4" fmla="*/ 1005460 h 1671814"/>
              <a:gd name="connsiteX5" fmla="*/ 1013082 w 1253941"/>
              <a:gd name="connsiteY5" fmla="*/ 1668133 h 1671814"/>
              <a:gd name="connsiteX6" fmla="*/ 0 w 1253941"/>
              <a:gd name="connsiteY6" fmla="*/ 1671814 h 1671814"/>
              <a:gd name="connsiteX7" fmla="*/ 243341 w 1253941"/>
              <a:gd name="connsiteY7" fmla="*/ 835907 h 1671814"/>
              <a:gd name="connsiteX8" fmla="*/ 0 w 1253941"/>
              <a:gd name="connsiteY8" fmla="*/ 0 h 1671814"/>
              <a:gd name="connsiteX0" fmla="*/ 0 w 1266844"/>
              <a:gd name="connsiteY0" fmla="*/ 0 h 1671814"/>
              <a:gd name="connsiteX1" fmla="*/ 996050 w 1266844"/>
              <a:gd name="connsiteY1" fmla="*/ 1444 h 1671814"/>
              <a:gd name="connsiteX2" fmla="*/ 1197398 w 1266844"/>
              <a:gd name="connsiteY2" fmla="*/ 664059 h 1671814"/>
              <a:gd name="connsiteX3" fmla="*/ 1266844 w 1266844"/>
              <a:gd name="connsiteY3" fmla="*/ 849758 h 1671814"/>
              <a:gd name="connsiteX4" fmla="*/ 1222232 w 1266844"/>
              <a:gd name="connsiteY4" fmla="*/ 1005460 h 1671814"/>
              <a:gd name="connsiteX5" fmla="*/ 1013082 w 1266844"/>
              <a:gd name="connsiteY5" fmla="*/ 1668133 h 1671814"/>
              <a:gd name="connsiteX6" fmla="*/ 0 w 1266844"/>
              <a:gd name="connsiteY6" fmla="*/ 1671814 h 1671814"/>
              <a:gd name="connsiteX7" fmla="*/ 243341 w 1266844"/>
              <a:gd name="connsiteY7" fmla="*/ 835907 h 1671814"/>
              <a:gd name="connsiteX8" fmla="*/ 0 w 1266844"/>
              <a:gd name="connsiteY8" fmla="*/ 0 h 1671814"/>
              <a:gd name="connsiteX0" fmla="*/ 0 w 1257166"/>
              <a:gd name="connsiteY0" fmla="*/ 0 h 1671814"/>
              <a:gd name="connsiteX1" fmla="*/ 996050 w 1257166"/>
              <a:gd name="connsiteY1" fmla="*/ 1444 h 1671814"/>
              <a:gd name="connsiteX2" fmla="*/ 1197398 w 1257166"/>
              <a:gd name="connsiteY2" fmla="*/ 664059 h 1671814"/>
              <a:gd name="connsiteX3" fmla="*/ 1257166 w 1257166"/>
              <a:gd name="connsiteY3" fmla="*/ 852984 h 1671814"/>
              <a:gd name="connsiteX4" fmla="*/ 1222232 w 1257166"/>
              <a:gd name="connsiteY4" fmla="*/ 1005460 h 1671814"/>
              <a:gd name="connsiteX5" fmla="*/ 1013082 w 1257166"/>
              <a:gd name="connsiteY5" fmla="*/ 1668133 h 1671814"/>
              <a:gd name="connsiteX6" fmla="*/ 0 w 1257166"/>
              <a:gd name="connsiteY6" fmla="*/ 1671814 h 1671814"/>
              <a:gd name="connsiteX7" fmla="*/ 243341 w 1257166"/>
              <a:gd name="connsiteY7" fmla="*/ 835907 h 1671814"/>
              <a:gd name="connsiteX8" fmla="*/ 0 w 1257166"/>
              <a:gd name="connsiteY8" fmla="*/ 0 h 1671814"/>
              <a:gd name="connsiteX0" fmla="*/ 0 w 1257166"/>
              <a:gd name="connsiteY0" fmla="*/ 0 h 1671814"/>
              <a:gd name="connsiteX1" fmla="*/ 996050 w 1257166"/>
              <a:gd name="connsiteY1" fmla="*/ 1444 h 1671814"/>
              <a:gd name="connsiteX2" fmla="*/ 1257166 w 1257166"/>
              <a:gd name="connsiteY2" fmla="*/ 852984 h 1671814"/>
              <a:gd name="connsiteX3" fmla="*/ 1222232 w 1257166"/>
              <a:gd name="connsiteY3" fmla="*/ 1005460 h 1671814"/>
              <a:gd name="connsiteX4" fmla="*/ 1013082 w 1257166"/>
              <a:gd name="connsiteY4" fmla="*/ 1668133 h 1671814"/>
              <a:gd name="connsiteX5" fmla="*/ 0 w 1257166"/>
              <a:gd name="connsiteY5" fmla="*/ 1671814 h 1671814"/>
              <a:gd name="connsiteX6" fmla="*/ 243341 w 1257166"/>
              <a:gd name="connsiteY6" fmla="*/ 835907 h 1671814"/>
              <a:gd name="connsiteX7" fmla="*/ 0 w 1257166"/>
              <a:gd name="connsiteY7" fmla="*/ 0 h 1671814"/>
              <a:gd name="connsiteX0" fmla="*/ 0 w 1257166"/>
              <a:gd name="connsiteY0" fmla="*/ 0 h 1671814"/>
              <a:gd name="connsiteX1" fmla="*/ 996050 w 1257166"/>
              <a:gd name="connsiteY1" fmla="*/ 1444 h 1671814"/>
              <a:gd name="connsiteX2" fmla="*/ 1257166 w 1257166"/>
              <a:gd name="connsiteY2" fmla="*/ 852984 h 1671814"/>
              <a:gd name="connsiteX3" fmla="*/ 1013082 w 1257166"/>
              <a:gd name="connsiteY3" fmla="*/ 1668133 h 1671814"/>
              <a:gd name="connsiteX4" fmla="*/ 0 w 1257166"/>
              <a:gd name="connsiteY4" fmla="*/ 1671814 h 1671814"/>
              <a:gd name="connsiteX5" fmla="*/ 243341 w 1257166"/>
              <a:gd name="connsiteY5" fmla="*/ 835907 h 1671814"/>
              <a:gd name="connsiteX6" fmla="*/ 0 w 1257166"/>
              <a:gd name="connsiteY6" fmla="*/ 0 h 1671814"/>
              <a:gd name="connsiteX0" fmla="*/ 0 w 1257166"/>
              <a:gd name="connsiteY0" fmla="*/ 0 h 1671814"/>
              <a:gd name="connsiteX1" fmla="*/ 996050 w 1257166"/>
              <a:gd name="connsiteY1" fmla="*/ 1444 h 1671814"/>
              <a:gd name="connsiteX2" fmla="*/ 1257166 w 1257166"/>
              <a:gd name="connsiteY2" fmla="*/ 852984 h 1671814"/>
              <a:gd name="connsiteX3" fmla="*/ 1000179 w 1257166"/>
              <a:gd name="connsiteY3" fmla="*/ 1668133 h 1671814"/>
              <a:gd name="connsiteX4" fmla="*/ 0 w 1257166"/>
              <a:gd name="connsiteY4" fmla="*/ 1671814 h 1671814"/>
              <a:gd name="connsiteX5" fmla="*/ 243341 w 1257166"/>
              <a:gd name="connsiteY5" fmla="*/ 835907 h 1671814"/>
              <a:gd name="connsiteX6" fmla="*/ 0 w 1257166"/>
              <a:gd name="connsiteY6" fmla="*/ 0 h 1671814"/>
              <a:gd name="connsiteX0" fmla="*/ 0 w 1260392"/>
              <a:gd name="connsiteY0" fmla="*/ 0 h 1671814"/>
              <a:gd name="connsiteX1" fmla="*/ 996050 w 1260392"/>
              <a:gd name="connsiteY1" fmla="*/ 1444 h 1671814"/>
              <a:gd name="connsiteX2" fmla="*/ 1260392 w 1260392"/>
              <a:gd name="connsiteY2" fmla="*/ 840081 h 1671814"/>
              <a:gd name="connsiteX3" fmla="*/ 1000179 w 1260392"/>
              <a:gd name="connsiteY3" fmla="*/ 1668133 h 1671814"/>
              <a:gd name="connsiteX4" fmla="*/ 0 w 1260392"/>
              <a:gd name="connsiteY4" fmla="*/ 1671814 h 1671814"/>
              <a:gd name="connsiteX5" fmla="*/ 243341 w 1260392"/>
              <a:gd name="connsiteY5" fmla="*/ 835907 h 1671814"/>
              <a:gd name="connsiteX6" fmla="*/ 0 w 1260392"/>
              <a:gd name="connsiteY6" fmla="*/ 0 h 16718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60392" h="1671814">
                <a:moveTo>
                  <a:pt x="0" y="0"/>
                </a:moveTo>
                <a:lnTo>
                  <a:pt x="996050" y="1444"/>
                </a:lnTo>
                <a:lnTo>
                  <a:pt x="1260392" y="840081"/>
                </a:lnTo>
                <a:lnTo>
                  <a:pt x="1000179" y="1668133"/>
                </a:lnTo>
                <a:lnTo>
                  <a:pt x="0" y="1671814"/>
                </a:lnTo>
                <a:lnTo>
                  <a:pt x="243341" y="835907"/>
                </a:lnTo>
                <a:lnTo>
                  <a:pt x="0" y="0"/>
                </a:lnTo>
                <a:close/>
              </a:path>
            </a:pathLst>
          </a:custGeom>
          <a:solidFill>
            <a:srgbClr val="0070B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r>
              <a:rPr lang="pt-PT" sz="11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   </a:t>
            </a:r>
            <a:r>
              <a:rPr lang="pt-PT" sz="1100" u="sng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Suporte</a:t>
            </a:r>
          </a:p>
          <a:p>
            <a:r>
              <a:rPr lang="pt-PT" sz="11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Seguradoras, </a:t>
            </a:r>
          </a:p>
          <a:p>
            <a:r>
              <a:rPr lang="pt-PT" sz="11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</a:t>
            </a:r>
            <a:r>
              <a:rPr lang="pt-PT" sz="5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pt-PT" sz="11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bancos, firmas</a:t>
            </a:r>
          </a:p>
          <a:p>
            <a:r>
              <a:rPr lang="pt-PT" sz="11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 de assistência,</a:t>
            </a:r>
          </a:p>
          <a:p>
            <a:r>
              <a:rPr lang="pt-PT" sz="3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    </a:t>
            </a:r>
          </a:p>
          <a:p>
            <a:endParaRPr lang="pt-PT" sz="400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pt-PT" sz="800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pt-PT" sz="11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 telecomunica-</a:t>
            </a:r>
          </a:p>
          <a:p>
            <a:r>
              <a:rPr lang="pt-PT" sz="11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</a:t>
            </a:r>
            <a:r>
              <a:rPr lang="pt-PT" sz="1100" dirty="0" err="1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ções</a:t>
            </a:r>
            <a:r>
              <a:rPr lang="pt-PT" sz="11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equipa-</a:t>
            </a:r>
          </a:p>
          <a:p>
            <a:r>
              <a:rPr lang="pt-PT" sz="11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mento e </a:t>
            </a:r>
            <a:r>
              <a:rPr lang="pt-PT" sz="1100" i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software</a:t>
            </a:r>
          </a:p>
          <a:p>
            <a:r>
              <a:rPr lang="pt-PT" sz="11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(online e </a:t>
            </a:r>
            <a:r>
              <a:rPr lang="pt-PT" sz="1100" i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offline</a:t>
            </a:r>
            <a:r>
              <a:rPr lang="pt-PT" sz="11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</a:t>
            </a:r>
            <a:endParaRPr lang="pt-PT" sz="1400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7" name="Freeform 29">
            <a:extLst>
              <a:ext uri="{FF2B5EF4-FFF2-40B4-BE49-F238E27FC236}">
                <a16:creationId xmlns:a16="http://schemas.microsoft.com/office/drawing/2014/main" id="{170F41CF-B07F-4338-A117-D6A5BE98847A}"/>
              </a:ext>
            </a:extLst>
          </p:cNvPr>
          <p:cNvSpPr/>
          <p:nvPr/>
        </p:nvSpPr>
        <p:spPr bwMode="auto">
          <a:xfrm>
            <a:off x="1682982" y="2754145"/>
            <a:ext cx="4025713" cy="727777"/>
          </a:xfrm>
          <a:custGeom>
            <a:avLst/>
            <a:gdLst>
              <a:gd name="connsiteX0" fmla="*/ 0 w 2681456"/>
              <a:gd name="connsiteY0" fmla="*/ 0 h 540000"/>
              <a:gd name="connsiteX1" fmla="*/ 2598399 w 2681456"/>
              <a:gd name="connsiteY1" fmla="*/ 0 h 540000"/>
              <a:gd name="connsiteX2" fmla="*/ 2681456 w 2681456"/>
              <a:gd name="connsiteY2" fmla="*/ 270000 h 540000"/>
              <a:gd name="connsiteX3" fmla="*/ 2598399 w 2681456"/>
              <a:gd name="connsiteY3" fmla="*/ 540000 h 540000"/>
              <a:gd name="connsiteX4" fmla="*/ 0 w 2681456"/>
              <a:gd name="connsiteY4" fmla="*/ 540000 h 540000"/>
              <a:gd name="connsiteX5" fmla="*/ 83057 w 2681456"/>
              <a:gd name="connsiteY5" fmla="*/ 270000 h 540000"/>
              <a:gd name="connsiteX6" fmla="*/ 0 w 2681456"/>
              <a:gd name="connsiteY6" fmla="*/ 0 h 540000"/>
              <a:gd name="connsiteX0" fmla="*/ 0 w 2681456"/>
              <a:gd name="connsiteY0" fmla="*/ 0 h 540000"/>
              <a:gd name="connsiteX1" fmla="*/ 2598399 w 2681456"/>
              <a:gd name="connsiteY1" fmla="*/ 0 h 540000"/>
              <a:gd name="connsiteX2" fmla="*/ 2647203 w 2681456"/>
              <a:gd name="connsiteY2" fmla="*/ 167606 h 540000"/>
              <a:gd name="connsiteX3" fmla="*/ 2681456 w 2681456"/>
              <a:gd name="connsiteY3" fmla="*/ 270000 h 540000"/>
              <a:gd name="connsiteX4" fmla="*/ 2598399 w 2681456"/>
              <a:gd name="connsiteY4" fmla="*/ 540000 h 540000"/>
              <a:gd name="connsiteX5" fmla="*/ 0 w 2681456"/>
              <a:gd name="connsiteY5" fmla="*/ 540000 h 540000"/>
              <a:gd name="connsiteX6" fmla="*/ 83057 w 2681456"/>
              <a:gd name="connsiteY6" fmla="*/ 270000 h 540000"/>
              <a:gd name="connsiteX7" fmla="*/ 0 w 2681456"/>
              <a:gd name="connsiteY7" fmla="*/ 0 h 540000"/>
              <a:gd name="connsiteX0" fmla="*/ 0 w 2681456"/>
              <a:gd name="connsiteY0" fmla="*/ 0 h 540000"/>
              <a:gd name="connsiteX1" fmla="*/ 2598399 w 2681456"/>
              <a:gd name="connsiteY1" fmla="*/ 0 h 540000"/>
              <a:gd name="connsiteX2" fmla="*/ 2647203 w 2681456"/>
              <a:gd name="connsiteY2" fmla="*/ 167606 h 540000"/>
              <a:gd name="connsiteX3" fmla="*/ 2681456 w 2681456"/>
              <a:gd name="connsiteY3" fmla="*/ 270000 h 540000"/>
              <a:gd name="connsiteX4" fmla="*/ 2647203 w 2681456"/>
              <a:gd name="connsiteY4" fmla="*/ 371887 h 540000"/>
              <a:gd name="connsiteX5" fmla="*/ 2598399 w 2681456"/>
              <a:gd name="connsiteY5" fmla="*/ 540000 h 540000"/>
              <a:gd name="connsiteX6" fmla="*/ 0 w 2681456"/>
              <a:gd name="connsiteY6" fmla="*/ 540000 h 540000"/>
              <a:gd name="connsiteX7" fmla="*/ 83057 w 2681456"/>
              <a:gd name="connsiteY7" fmla="*/ 270000 h 540000"/>
              <a:gd name="connsiteX8" fmla="*/ 0 w 2681456"/>
              <a:gd name="connsiteY8" fmla="*/ 0 h 540000"/>
              <a:gd name="connsiteX0" fmla="*/ 0 w 3768688"/>
              <a:gd name="connsiteY0" fmla="*/ 0 h 540000"/>
              <a:gd name="connsiteX1" fmla="*/ 2598399 w 3768688"/>
              <a:gd name="connsiteY1" fmla="*/ 0 h 540000"/>
              <a:gd name="connsiteX2" fmla="*/ 2647203 w 3768688"/>
              <a:gd name="connsiteY2" fmla="*/ 167606 h 540000"/>
              <a:gd name="connsiteX3" fmla="*/ 3768688 w 3768688"/>
              <a:gd name="connsiteY3" fmla="*/ 163853 h 540000"/>
              <a:gd name="connsiteX4" fmla="*/ 2647203 w 3768688"/>
              <a:gd name="connsiteY4" fmla="*/ 371887 h 540000"/>
              <a:gd name="connsiteX5" fmla="*/ 2598399 w 3768688"/>
              <a:gd name="connsiteY5" fmla="*/ 540000 h 540000"/>
              <a:gd name="connsiteX6" fmla="*/ 0 w 3768688"/>
              <a:gd name="connsiteY6" fmla="*/ 540000 h 540000"/>
              <a:gd name="connsiteX7" fmla="*/ 83057 w 3768688"/>
              <a:gd name="connsiteY7" fmla="*/ 270000 h 540000"/>
              <a:gd name="connsiteX8" fmla="*/ 0 w 3768688"/>
              <a:gd name="connsiteY8" fmla="*/ 0 h 540000"/>
              <a:gd name="connsiteX0" fmla="*/ 0 w 3768688"/>
              <a:gd name="connsiteY0" fmla="*/ 0 h 540000"/>
              <a:gd name="connsiteX1" fmla="*/ 2598399 w 3768688"/>
              <a:gd name="connsiteY1" fmla="*/ 0 h 540000"/>
              <a:gd name="connsiteX2" fmla="*/ 2647203 w 3768688"/>
              <a:gd name="connsiteY2" fmla="*/ 167606 h 540000"/>
              <a:gd name="connsiteX3" fmla="*/ 3768688 w 3768688"/>
              <a:gd name="connsiteY3" fmla="*/ 163853 h 540000"/>
              <a:gd name="connsiteX4" fmla="*/ 3143314 w 3768688"/>
              <a:gd name="connsiteY4" fmla="*/ 281096 h 540000"/>
              <a:gd name="connsiteX5" fmla="*/ 2647203 w 3768688"/>
              <a:gd name="connsiteY5" fmla="*/ 371887 h 540000"/>
              <a:gd name="connsiteX6" fmla="*/ 2598399 w 3768688"/>
              <a:gd name="connsiteY6" fmla="*/ 540000 h 540000"/>
              <a:gd name="connsiteX7" fmla="*/ 0 w 3768688"/>
              <a:gd name="connsiteY7" fmla="*/ 540000 h 540000"/>
              <a:gd name="connsiteX8" fmla="*/ 83057 w 3768688"/>
              <a:gd name="connsiteY8" fmla="*/ 270000 h 540000"/>
              <a:gd name="connsiteX9" fmla="*/ 0 w 3768688"/>
              <a:gd name="connsiteY9" fmla="*/ 0 h 540000"/>
              <a:gd name="connsiteX0" fmla="*/ 0 w 3768688"/>
              <a:gd name="connsiteY0" fmla="*/ 0 h 540000"/>
              <a:gd name="connsiteX1" fmla="*/ 2598399 w 3768688"/>
              <a:gd name="connsiteY1" fmla="*/ 0 h 540000"/>
              <a:gd name="connsiteX2" fmla="*/ 2647203 w 3768688"/>
              <a:gd name="connsiteY2" fmla="*/ 167606 h 540000"/>
              <a:gd name="connsiteX3" fmla="*/ 3768688 w 3768688"/>
              <a:gd name="connsiteY3" fmla="*/ 163853 h 540000"/>
              <a:gd name="connsiteX4" fmla="*/ 3298956 w 3768688"/>
              <a:gd name="connsiteY4" fmla="*/ 251913 h 540000"/>
              <a:gd name="connsiteX5" fmla="*/ 3143314 w 3768688"/>
              <a:gd name="connsiteY5" fmla="*/ 281096 h 540000"/>
              <a:gd name="connsiteX6" fmla="*/ 2647203 w 3768688"/>
              <a:gd name="connsiteY6" fmla="*/ 371887 h 540000"/>
              <a:gd name="connsiteX7" fmla="*/ 2598399 w 3768688"/>
              <a:gd name="connsiteY7" fmla="*/ 540000 h 540000"/>
              <a:gd name="connsiteX8" fmla="*/ 0 w 3768688"/>
              <a:gd name="connsiteY8" fmla="*/ 540000 h 540000"/>
              <a:gd name="connsiteX9" fmla="*/ 83057 w 3768688"/>
              <a:gd name="connsiteY9" fmla="*/ 270000 h 540000"/>
              <a:gd name="connsiteX10" fmla="*/ 0 w 3768688"/>
              <a:gd name="connsiteY10" fmla="*/ 0 h 540000"/>
              <a:gd name="connsiteX0" fmla="*/ 0 w 3822906"/>
              <a:gd name="connsiteY0" fmla="*/ 0 h 540000"/>
              <a:gd name="connsiteX1" fmla="*/ 2598399 w 3822906"/>
              <a:gd name="connsiteY1" fmla="*/ 0 h 540000"/>
              <a:gd name="connsiteX2" fmla="*/ 2647203 w 3822906"/>
              <a:gd name="connsiteY2" fmla="*/ 167606 h 540000"/>
              <a:gd name="connsiteX3" fmla="*/ 3768688 w 3822906"/>
              <a:gd name="connsiteY3" fmla="*/ 163853 h 540000"/>
              <a:gd name="connsiteX4" fmla="*/ 3822906 w 3822906"/>
              <a:gd name="connsiteY4" fmla="*/ 271207 h 540000"/>
              <a:gd name="connsiteX5" fmla="*/ 3143314 w 3822906"/>
              <a:gd name="connsiteY5" fmla="*/ 281096 h 540000"/>
              <a:gd name="connsiteX6" fmla="*/ 2647203 w 3822906"/>
              <a:gd name="connsiteY6" fmla="*/ 371887 h 540000"/>
              <a:gd name="connsiteX7" fmla="*/ 2598399 w 3822906"/>
              <a:gd name="connsiteY7" fmla="*/ 540000 h 540000"/>
              <a:gd name="connsiteX8" fmla="*/ 0 w 3822906"/>
              <a:gd name="connsiteY8" fmla="*/ 540000 h 540000"/>
              <a:gd name="connsiteX9" fmla="*/ 83057 w 3822906"/>
              <a:gd name="connsiteY9" fmla="*/ 270000 h 540000"/>
              <a:gd name="connsiteX10" fmla="*/ 0 w 3822906"/>
              <a:gd name="connsiteY10" fmla="*/ 0 h 540000"/>
              <a:gd name="connsiteX0" fmla="*/ 0 w 3822906"/>
              <a:gd name="connsiteY0" fmla="*/ 0 h 540000"/>
              <a:gd name="connsiteX1" fmla="*/ 2598399 w 3822906"/>
              <a:gd name="connsiteY1" fmla="*/ 0 h 540000"/>
              <a:gd name="connsiteX2" fmla="*/ 2647203 w 3822906"/>
              <a:gd name="connsiteY2" fmla="*/ 167606 h 540000"/>
              <a:gd name="connsiteX3" fmla="*/ 3768688 w 3822906"/>
              <a:gd name="connsiteY3" fmla="*/ 163853 h 540000"/>
              <a:gd name="connsiteX4" fmla="*/ 3822906 w 3822906"/>
              <a:gd name="connsiteY4" fmla="*/ 271207 h 540000"/>
              <a:gd name="connsiteX5" fmla="*/ 3782097 w 3822906"/>
              <a:gd name="connsiteY5" fmla="*/ 354842 h 540000"/>
              <a:gd name="connsiteX6" fmla="*/ 2647203 w 3822906"/>
              <a:gd name="connsiteY6" fmla="*/ 371887 h 540000"/>
              <a:gd name="connsiteX7" fmla="*/ 2598399 w 3822906"/>
              <a:gd name="connsiteY7" fmla="*/ 540000 h 540000"/>
              <a:gd name="connsiteX8" fmla="*/ 0 w 3822906"/>
              <a:gd name="connsiteY8" fmla="*/ 540000 h 540000"/>
              <a:gd name="connsiteX9" fmla="*/ 83057 w 3822906"/>
              <a:gd name="connsiteY9" fmla="*/ 270000 h 540000"/>
              <a:gd name="connsiteX10" fmla="*/ 0 w 3822906"/>
              <a:gd name="connsiteY10" fmla="*/ 0 h 540000"/>
              <a:gd name="connsiteX0" fmla="*/ 0 w 3822906"/>
              <a:gd name="connsiteY0" fmla="*/ 0 h 540000"/>
              <a:gd name="connsiteX1" fmla="*/ 2598399 w 3822906"/>
              <a:gd name="connsiteY1" fmla="*/ 0 h 540000"/>
              <a:gd name="connsiteX2" fmla="*/ 2647203 w 3822906"/>
              <a:gd name="connsiteY2" fmla="*/ 167606 h 540000"/>
              <a:gd name="connsiteX3" fmla="*/ 3768688 w 3822906"/>
              <a:gd name="connsiteY3" fmla="*/ 163853 h 540000"/>
              <a:gd name="connsiteX4" fmla="*/ 3822906 w 3822906"/>
              <a:gd name="connsiteY4" fmla="*/ 271207 h 540000"/>
              <a:gd name="connsiteX5" fmla="*/ 3782097 w 3822906"/>
              <a:gd name="connsiteY5" fmla="*/ 354842 h 540000"/>
              <a:gd name="connsiteX6" fmla="*/ 2671361 w 3822906"/>
              <a:gd name="connsiteY6" fmla="*/ 328229 h 540000"/>
              <a:gd name="connsiteX7" fmla="*/ 2598399 w 3822906"/>
              <a:gd name="connsiteY7" fmla="*/ 540000 h 540000"/>
              <a:gd name="connsiteX8" fmla="*/ 0 w 3822906"/>
              <a:gd name="connsiteY8" fmla="*/ 540000 h 540000"/>
              <a:gd name="connsiteX9" fmla="*/ 83057 w 3822906"/>
              <a:gd name="connsiteY9" fmla="*/ 270000 h 540000"/>
              <a:gd name="connsiteX10" fmla="*/ 0 w 3822906"/>
              <a:gd name="connsiteY10" fmla="*/ 0 h 540000"/>
              <a:gd name="connsiteX0" fmla="*/ 0 w 3822906"/>
              <a:gd name="connsiteY0" fmla="*/ 0 h 540000"/>
              <a:gd name="connsiteX1" fmla="*/ 2598399 w 3822906"/>
              <a:gd name="connsiteY1" fmla="*/ 0 h 540000"/>
              <a:gd name="connsiteX2" fmla="*/ 2647203 w 3822906"/>
              <a:gd name="connsiteY2" fmla="*/ 167606 h 540000"/>
              <a:gd name="connsiteX3" fmla="*/ 3768688 w 3822906"/>
              <a:gd name="connsiteY3" fmla="*/ 163853 h 540000"/>
              <a:gd name="connsiteX4" fmla="*/ 3822906 w 3822906"/>
              <a:gd name="connsiteY4" fmla="*/ 271207 h 540000"/>
              <a:gd name="connsiteX5" fmla="*/ 3782097 w 3822906"/>
              <a:gd name="connsiteY5" fmla="*/ 332144 h 540000"/>
              <a:gd name="connsiteX6" fmla="*/ 2671361 w 3822906"/>
              <a:gd name="connsiteY6" fmla="*/ 328229 h 540000"/>
              <a:gd name="connsiteX7" fmla="*/ 2598399 w 3822906"/>
              <a:gd name="connsiteY7" fmla="*/ 540000 h 540000"/>
              <a:gd name="connsiteX8" fmla="*/ 0 w 3822906"/>
              <a:gd name="connsiteY8" fmla="*/ 540000 h 540000"/>
              <a:gd name="connsiteX9" fmla="*/ 83057 w 3822906"/>
              <a:gd name="connsiteY9" fmla="*/ 270000 h 540000"/>
              <a:gd name="connsiteX10" fmla="*/ 0 w 3822906"/>
              <a:gd name="connsiteY10" fmla="*/ 0 h 540000"/>
              <a:gd name="connsiteX0" fmla="*/ 0 w 3822906"/>
              <a:gd name="connsiteY0" fmla="*/ 0 h 540000"/>
              <a:gd name="connsiteX1" fmla="*/ 2598399 w 3822906"/>
              <a:gd name="connsiteY1" fmla="*/ 0 h 540000"/>
              <a:gd name="connsiteX2" fmla="*/ 2647203 w 3822906"/>
              <a:gd name="connsiteY2" fmla="*/ 167606 h 540000"/>
              <a:gd name="connsiteX3" fmla="*/ 3791385 w 3822906"/>
              <a:gd name="connsiteY3" fmla="*/ 186551 h 540000"/>
              <a:gd name="connsiteX4" fmla="*/ 3822906 w 3822906"/>
              <a:gd name="connsiteY4" fmla="*/ 271207 h 540000"/>
              <a:gd name="connsiteX5" fmla="*/ 3782097 w 3822906"/>
              <a:gd name="connsiteY5" fmla="*/ 332144 h 540000"/>
              <a:gd name="connsiteX6" fmla="*/ 2671361 w 3822906"/>
              <a:gd name="connsiteY6" fmla="*/ 328229 h 540000"/>
              <a:gd name="connsiteX7" fmla="*/ 2598399 w 3822906"/>
              <a:gd name="connsiteY7" fmla="*/ 540000 h 540000"/>
              <a:gd name="connsiteX8" fmla="*/ 0 w 3822906"/>
              <a:gd name="connsiteY8" fmla="*/ 540000 h 540000"/>
              <a:gd name="connsiteX9" fmla="*/ 83057 w 3822906"/>
              <a:gd name="connsiteY9" fmla="*/ 270000 h 540000"/>
              <a:gd name="connsiteX10" fmla="*/ 0 w 3822906"/>
              <a:gd name="connsiteY10" fmla="*/ 0 h 540000"/>
              <a:gd name="connsiteX0" fmla="*/ 0 w 3822906"/>
              <a:gd name="connsiteY0" fmla="*/ 0 h 540000"/>
              <a:gd name="connsiteX1" fmla="*/ 2598399 w 3822906"/>
              <a:gd name="connsiteY1" fmla="*/ 0 h 540000"/>
              <a:gd name="connsiteX2" fmla="*/ 2647203 w 3822906"/>
              <a:gd name="connsiteY2" fmla="*/ 167606 h 540000"/>
              <a:gd name="connsiteX3" fmla="*/ 3791385 w 3822906"/>
              <a:gd name="connsiteY3" fmla="*/ 199521 h 540000"/>
              <a:gd name="connsiteX4" fmla="*/ 3822906 w 3822906"/>
              <a:gd name="connsiteY4" fmla="*/ 271207 h 540000"/>
              <a:gd name="connsiteX5" fmla="*/ 3782097 w 3822906"/>
              <a:gd name="connsiteY5" fmla="*/ 332144 h 540000"/>
              <a:gd name="connsiteX6" fmla="*/ 2671361 w 3822906"/>
              <a:gd name="connsiteY6" fmla="*/ 328229 h 540000"/>
              <a:gd name="connsiteX7" fmla="*/ 2598399 w 3822906"/>
              <a:gd name="connsiteY7" fmla="*/ 540000 h 540000"/>
              <a:gd name="connsiteX8" fmla="*/ 0 w 3822906"/>
              <a:gd name="connsiteY8" fmla="*/ 540000 h 540000"/>
              <a:gd name="connsiteX9" fmla="*/ 83057 w 3822906"/>
              <a:gd name="connsiteY9" fmla="*/ 270000 h 540000"/>
              <a:gd name="connsiteX10" fmla="*/ 0 w 3822906"/>
              <a:gd name="connsiteY10" fmla="*/ 0 h 540000"/>
              <a:gd name="connsiteX0" fmla="*/ 0 w 3822906"/>
              <a:gd name="connsiteY0" fmla="*/ 0 h 540000"/>
              <a:gd name="connsiteX1" fmla="*/ 2598399 w 3822906"/>
              <a:gd name="connsiteY1" fmla="*/ 0 h 540000"/>
              <a:gd name="connsiteX2" fmla="*/ 2647203 w 3822906"/>
              <a:gd name="connsiteY2" fmla="*/ 193546 h 540000"/>
              <a:gd name="connsiteX3" fmla="*/ 3791385 w 3822906"/>
              <a:gd name="connsiteY3" fmla="*/ 199521 h 540000"/>
              <a:gd name="connsiteX4" fmla="*/ 3822906 w 3822906"/>
              <a:gd name="connsiteY4" fmla="*/ 271207 h 540000"/>
              <a:gd name="connsiteX5" fmla="*/ 3782097 w 3822906"/>
              <a:gd name="connsiteY5" fmla="*/ 332144 h 540000"/>
              <a:gd name="connsiteX6" fmla="*/ 2671361 w 3822906"/>
              <a:gd name="connsiteY6" fmla="*/ 328229 h 540000"/>
              <a:gd name="connsiteX7" fmla="*/ 2598399 w 3822906"/>
              <a:gd name="connsiteY7" fmla="*/ 540000 h 540000"/>
              <a:gd name="connsiteX8" fmla="*/ 0 w 3822906"/>
              <a:gd name="connsiteY8" fmla="*/ 540000 h 540000"/>
              <a:gd name="connsiteX9" fmla="*/ 83057 w 3822906"/>
              <a:gd name="connsiteY9" fmla="*/ 270000 h 540000"/>
              <a:gd name="connsiteX10" fmla="*/ 0 w 3822906"/>
              <a:gd name="connsiteY10" fmla="*/ 0 h 540000"/>
              <a:gd name="connsiteX0" fmla="*/ 0 w 3822906"/>
              <a:gd name="connsiteY0" fmla="*/ 0 h 540000"/>
              <a:gd name="connsiteX1" fmla="*/ 2598399 w 3822906"/>
              <a:gd name="connsiteY1" fmla="*/ 0 h 540000"/>
              <a:gd name="connsiteX2" fmla="*/ 2647203 w 3822906"/>
              <a:gd name="connsiteY2" fmla="*/ 193546 h 540000"/>
              <a:gd name="connsiteX3" fmla="*/ 3791385 w 3822906"/>
              <a:gd name="connsiteY3" fmla="*/ 199521 h 540000"/>
              <a:gd name="connsiteX4" fmla="*/ 3822906 w 3822906"/>
              <a:gd name="connsiteY4" fmla="*/ 271207 h 540000"/>
              <a:gd name="connsiteX5" fmla="*/ 3785340 w 3822906"/>
              <a:gd name="connsiteY5" fmla="*/ 328901 h 540000"/>
              <a:gd name="connsiteX6" fmla="*/ 2671361 w 3822906"/>
              <a:gd name="connsiteY6" fmla="*/ 328229 h 540000"/>
              <a:gd name="connsiteX7" fmla="*/ 2598399 w 3822906"/>
              <a:gd name="connsiteY7" fmla="*/ 540000 h 540000"/>
              <a:gd name="connsiteX8" fmla="*/ 0 w 3822906"/>
              <a:gd name="connsiteY8" fmla="*/ 540000 h 540000"/>
              <a:gd name="connsiteX9" fmla="*/ 83057 w 3822906"/>
              <a:gd name="connsiteY9" fmla="*/ 270000 h 540000"/>
              <a:gd name="connsiteX10" fmla="*/ 0 w 3822906"/>
              <a:gd name="connsiteY10" fmla="*/ 0 h 540000"/>
              <a:gd name="connsiteX0" fmla="*/ 0 w 3822906"/>
              <a:gd name="connsiteY0" fmla="*/ 0 h 540000"/>
              <a:gd name="connsiteX1" fmla="*/ 2598399 w 3822906"/>
              <a:gd name="connsiteY1" fmla="*/ 0 h 540000"/>
              <a:gd name="connsiteX2" fmla="*/ 2647203 w 3822906"/>
              <a:gd name="connsiteY2" fmla="*/ 193546 h 540000"/>
              <a:gd name="connsiteX3" fmla="*/ 3794628 w 3822906"/>
              <a:gd name="connsiteY3" fmla="*/ 199521 h 540000"/>
              <a:gd name="connsiteX4" fmla="*/ 3822906 w 3822906"/>
              <a:gd name="connsiteY4" fmla="*/ 271207 h 540000"/>
              <a:gd name="connsiteX5" fmla="*/ 3785340 w 3822906"/>
              <a:gd name="connsiteY5" fmla="*/ 328901 h 540000"/>
              <a:gd name="connsiteX6" fmla="*/ 2671361 w 3822906"/>
              <a:gd name="connsiteY6" fmla="*/ 328229 h 540000"/>
              <a:gd name="connsiteX7" fmla="*/ 2598399 w 3822906"/>
              <a:gd name="connsiteY7" fmla="*/ 540000 h 540000"/>
              <a:gd name="connsiteX8" fmla="*/ 0 w 3822906"/>
              <a:gd name="connsiteY8" fmla="*/ 540000 h 540000"/>
              <a:gd name="connsiteX9" fmla="*/ 83057 w 3822906"/>
              <a:gd name="connsiteY9" fmla="*/ 270000 h 540000"/>
              <a:gd name="connsiteX10" fmla="*/ 0 w 3822906"/>
              <a:gd name="connsiteY10" fmla="*/ 0 h 540000"/>
              <a:gd name="connsiteX0" fmla="*/ 0 w 3822906"/>
              <a:gd name="connsiteY0" fmla="*/ 0 h 540000"/>
              <a:gd name="connsiteX1" fmla="*/ 2598399 w 3822906"/>
              <a:gd name="connsiteY1" fmla="*/ 0 h 540000"/>
              <a:gd name="connsiteX2" fmla="*/ 2647203 w 3822906"/>
              <a:gd name="connsiteY2" fmla="*/ 193546 h 540000"/>
              <a:gd name="connsiteX3" fmla="*/ 3794628 w 3822906"/>
              <a:gd name="connsiteY3" fmla="*/ 199521 h 540000"/>
              <a:gd name="connsiteX4" fmla="*/ 3822906 w 3822906"/>
              <a:gd name="connsiteY4" fmla="*/ 271207 h 540000"/>
              <a:gd name="connsiteX5" fmla="*/ 3808038 w 3822906"/>
              <a:gd name="connsiteY5" fmla="*/ 332143 h 540000"/>
              <a:gd name="connsiteX6" fmla="*/ 2671361 w 3822906"/>
              <a:gd name="connsiteY6" fmla="*/ 328229 h 540000"/>
              <a:gd name="connsiteX7" fmla="*/ 2598399 w 3822906"/>
              <a:gd name="connsiteY7" fmla="*/ 540000 h 540000"/>
              <a:gd name="connsiteX8" fmla="*/ 0 w 3822906"/>
              <a:gd name="connsiteY8" fmla="*/ 540000 h 540000"/>
              <a:gd name="connsiteX9" fmla="*/ 83057 w 3822906"/>
              <a:gd name="connsiteY9" fmla="*/ 270000 h 540000"/>
              <a:gd name="connsiteX10" fmla="*/ 0 w 3822906"/>
              <a:gd name="connsiteY10" fmla="*/ 0 h 540000"/>
              <a:gd name="connsiteX0" fmla="*/ 0 w 3822906"/>
              <a:gd name="connsiteY0" fmla="*/ 0 h 540000"/>
              <a:gd name="connsiteX1" fmla="*/ 2598399 w 3822906"/>
              <a:gd name="connsiteY1" fmla="*/ 0 h 540000"/>
              <a:gd name="connsiteX2" fmla="*/ 2647203 w 3822906"/>
              <a:gd name="connsiteY2" fmla="*/ 193546 h 540000"/>
              <a:gd name="connsiteX3" fmla="*/ 3794628 w 3822906"/>
              <a:gd name="connsiteY3" fmla="*/ 199521 h 540000"/>
              <a:gd name="connsiteX4" fmla="*/ 3822906 w 3822906"/>
              <a:gd name="connsiteY4" fmla="*/ 271207 h 540000"/>
              <a:gd name="connsiteX5" fmla="*/ 3801553 w 3822906"/>
              <a:gd name="connsiteY5" fmla="*/ 335386 h 540000"/>
              <a:gd name="connsiteX6" fmla="*/ 2671361 w 3822906"/>
              <a:gd name="connsiteY6" fmla="*/ 328229 h 540000"/>
              <a:gd name="connsiteX7" fmla="*/ 2598399 w 3822906"/>
              <a:gd name="connsiteY7" fmla="*/ 540000 h 540000"/>
              <a:gd name="connsiteX8" fmla="*/ 0 w 3822906"/>
              <a:gd name="connsiteY8" fmla="*/ 540000 h 540000"/>
              <a:gd name="connsiteX9" fmla="*/ 83057 w 3822906"/>
              <a:gd name="connsiteY9" fmla="*/ 270000 h 540000"/>
              <a:gd name="connsiteX10" fmla="*/ 0 w 3822906"/>
              <a:gd name="connsiteY10" fmla="*/ 0 h 540000"/>
              <a:gd name="connsiteX0" fmla="*/ 0 w 3822906"/>
              <a:gd name="connsiteY0" fmla="*/ 4176 h 544176"/>
              <a:gd name="connsiteX1" fmla="*/ 2581697 w 3822906"/>
              <a:gd name="connsiteY1" fmla="*/ 0 h 544176"/>
              <a:gd name="connsiteX2" fmla="*/ 2647203 w 3822906"/>
              <a:gd name="connsiteY2" fmla="*/ 197722 h 544176"/>
              <a:gd name="connsiteX3" fmla="*/ 3794628 w 3822906"/>
              <a:gd name="connsiteY3" fmla="*/ 203697 h 544176"/>
              <a:gd name="connsiteX4" fmla="*/ 3822906 w 3822906"/>
              <a:gd name="connsiteY4" fmla="*/ 275383 h 544176"/>
              <a:gd name="connsiteX5" fmla="*/ 3801553 w 3822906"/>
              <a:gd name="connsiteY5" fmla="*/ 339562 h 544176"/>
              <a:gd name="connsiteX6" fmla="*/ 2671361 w 3822906"/>
              <a:gd name="connsiteY6" fmla="*/ 332405 h 544176"/>
              <a:gd name="connsiteX7" fmla="*/ 2598399 w 3822906"/>
              <a:gd name="connsiteY7" fmla="*/ 544176 h 544176"/>
              <a:gd name="connsiteX8" fmla="*/ 0 w 3822906"/>
              <a:gd name="connsiteY8" fmla="*/ 544176 h 544176"/>
              <a:gd name="connsiteX9" fmla="*/ 83057 w 3822906"/>
              <a:gd name="connsiteY9" fmla="*/ 274176 h 544176"/>
              <a:gd name="connsiteX10" fmla="*/ 0 w 3822906"/>
              <a:gd name="connsiteY10" fmla="*/ 4176 h 544176"/>
              <a:gd name="connsiteX0" fmla="*/ 0 w 3810380"/>
              <a:gd name="connsiteY0" fmla="*/ 4176 h 544176"/>
              <a:gd name="connsiteX1" fmla="*/ 2581697 w 3810380"/>
              <a:gd name="connsiteY1" fmla="*/ 0 h 544176"/>
              <a:gd name="connsiteX2" fmla="*/ 2647203 w 3810380"/>
              <a:gd name="connsiteY2" fmla="*/ 197722 h 544176"/>
              <a:gd name="connsiteX3" fmla="*/ 3794628 w 3810380"/>
              <a:gd name="connsiteY3" fmla="*/ 203697 h 544176"/>
              <a:gd name="connsiteX4" fmla="*/ 3810380 w 3810380"/>
              <a:gd name="connsiteY4" fmla="*/ 271207 h 544176"/>
              <a:gd name="connsiteX5" fmla="*/ 3801553 w 3810380"/>
              <a:gd name="connsiteY5" fmla="*/ 339562 h 544176"/>
              <a:gd name="connsiteX6" fmla="*/ 2671361 w 3810380"/>
              <a:gd name="connsiteY6" fmla="*/ 332405 h 544176"/>
              <a:gd name="connsiteX7" fmla="*/ 2598399 w 3810380"/>
              <a:gd name="connsiteY7" fmla="*/ 544176 h 544176"/>
              <a:gd name="connsiteX8" fmla="*/ 0 w 3810380"/>
              <a:gd name="connsiteY8" fmla="*/ 544176 h 544176"/>
              <a:gd name="connsiteX9" fmla="*/ 83057 w 3810380"/>
              <a:gd name="connsiteY9" fmla="*/ 274176 h 544176"/>
              <a:gd name="connsiteX10" fmla="*/ 0 w 3810380"/>
              <a:gd name="connsiteY10" fmla="*/ 4176 h 544176"/>
              <a:gd name="connsiteX0" fmla="*/ 0 w 3810380"/>
              <a:gd name="connsiteY0" fmla="*/ 4176 h 544176"/>
              <a:gd name="connsiteX1" fmla="*/ 2581697 w 3810380"/>
              <a:gd name="connsiteY1" fmla="*/ 0 h 544176"/>
              <a:gd name="connsiteX2" fmla="*/ 2658681 w 3810380"/>
              <a:gd name="connsiteY2" fmla="*/ 197722 h 544176"/>
              <a:gd name="connsiteX3" fmla="*/ 3794628 w 3810380"/>
              <a:gd name="connsiteY3" fmla="*/ 203697 h 544176"/>
              <a:gd name="connsiteX4" fmla="*/ 3810380 w 3810380"/>
              <a:gd name="connsiteY4" fmla="*/ 271207 h 544176"/>
              <a:gd name="connsiteX5" fmla="*/ 3801553 w 3810380"/>
              <a:gd name="connsiteY5" fmla="*/ 339562 h 544176"/>
              <a:gd name="connsiteX6" fmla="*/ 2671361 w 3810380"/>
              <a:gd name="connsiteY6" fmla="*/ 332405 h 544176"/>
              <a:gd name="connsiteX7" fmla="*/ 2598399 w 3810380"/>
              <a:gd name="connsiteY7" fmla="*/ 544176 h 544176"/>
              <a:gd name="connsiteX8" fmla="*/ 0 w 3810380"/>
              <a:gd name="connsiteY8" fmla="*/ 544176 h 544176"/>
              <a:gd name="connsiteX9" fmla="*/ 83057 w 3810380"/>
              <a:gd name="connsiteY9" fmla="*/ 274176 h 544176"/>
              <a:gd name="connsiteX10" fmla="*/ 0 w 3810380"/>
              <a:gd name="connsiteY10" fmla="*/ 4176 h 544176"/>
              <a:gd name="connsiteX0" fmla="*/ 0 w 3810380"/>
              <a:gd name="connsiteY0" fmla="*/ 4176 h 544176"/>
              <a:gd name="connsiteX1" fmla="*/ 2597001 w 3810380"/>
              <a:gd name="connsiteY1" fmla="*/ 0 h 544176"/>
              <a:gd name="connsiteX2" fmla="*/ 2658681 w 3810380"/>
              <a:gd name="connsiteY2" fmla="*/ 197722 h 544176"/>
              <a:gd name="connsiteX3" fmla="*/ 3794628 w 3810380"/>
              <a:gd name="connsiteY3" fmla="*/ 203697 h 544176"/>
              <a:gd name="connsiteX4" fmla="*/ 3810380 w 3810380"/>
              <a:gd name="connsiteY4" fmla="*/ 271207 h 544176"/>
              <a:gd name="connsiteX5" fmla="*/ 3801553 w 3810380"/>
              <a:gd name="connsiteY5" fmla="*/ 339562 h 544176"/>
              <a:gd name="connsiteX6" fmla="*/ 2671361 w 3810380"/>
              <a:gd name="connsiteY6" fmla="*/ 332405 h 544176"/>
              <a:gd name="connsiteX7" fmla="*/ 2598399 w 3810380"/>
              <a:gd name="connsiteY7" fmla="*/ 544176 h 544176"/>
              <a:gd name="connsiteX8" fmla="*/ 0 w 3810380"/>
              <a:gd name="connsiteY8" fmla="*/ 544176 h 544176"/>
              <a:gd name="connsiteX9" fmla="*/ 83057 w 3810380"/>
              <a:gd name="connsiteY9" fmla="*/ 274176 h 544176"/>
              <a:gd name="connsiteX10" fmla="*/ 0 w 3810380"/>
              <a:gd name="connsiteY10" fmla="*/ 4176 h 544176"/>
              <a:gd name="connsiteX0" fmla="*/ 0 w 3810380"/>
              <a:gd name="connsiteY0" fmla="*/ 4176 h 544176"/>
              <a:gd name="connsiteX1" fmla="*/ 2597001 w 3810380"/>
              <a:gd name="connsiteY1" fmla="*/ 0 h 544176"/>
              <a:gd name="connsiteX2" fmla="*/ 2651029 w 3810380"/>
              <a:gd name="connsiteY2" fmla="*/ 197722 h 544176"/>
              <a:gd name="connsiteX3" fmla="*/ 3794628 w 3810380"/>
              <a:gd name="connsiteY3" fmla="*/ 203697 h 544176"/>
              <a:gd name="connsiteX4" fmla="*/ 3810380 w 3810380"/>
              <a:gd name="connsiteY4" fmla="*/ 271207 h 544176"/>
              <a:gd name="connsiteX5" fmla="*/ 3801553 w 3810380"/>
              <a:gd name="connsiteY5" fmla="*/ 339562 h 544176"/>
              <a:gd name="connsiteX6" fmla="*/ 2671361 w 3810380"/>
              <a:gd name="connsiteY6" fmla="*/ 332405 h 544176"/>
              <a:gd name="connsiteX7" fmla="*/ 2598399 w 3810380"/>
              <a:gd name="connsiteY7" fmla="*/ 544176 h 544176"/>
              <a:gd name="connsiteX8" fmla="*/ 0 w 3810380"/>
              <a:gd name="connsiteY8" fmla="*/ 544176 h 544176"/>
              <a:gd name="connsiteX9" fmla="*/ 83057 w 3810380"/>
              <a:gd name="connsiteY9" fmla="*/ 274176 h 544176"/>
              <a:gd name="connsiteX10" fmla="*/ 0 w 3810380"/>
              <a:gd name="connsiteY10" fmla="*/ 4176 h 544176"/>
              <a:gd name="connsiteX0" fmla="*/ 0 w 3810380"/>
              <a:gd name="connsiteY0" fmla="*/ 4176 h 544176"/>
              <a:gd name="connsiteX1" fmla="*/ 2597001 w 3810380"/>
              <a:gd name="connsiteY1" fmla="*/ 0 h 544176"/>
              <a:gd name="connsiteX2" fmla="*/ 2662507 w 3810380"/>
              <a:gd name="connsiteY2" fmla="*/ 209200 h 544176"/>
              <a:gd name="connsiteX3" fmla="*/ 3794628 w 3810380"/>
              <a:gd name="connsiteY3" fmla="*/ 203697 h 544176"/>
              <a:gd name="connsiteX4" fmla="*/ 3810380 w 3810380"/>
              <a:gd name="connsiteY4" fmla="*/ 271207 h 544176"/>
              <a:gd name="connsiteX5" fmla="*/ 3801553 w 3810380"/>
              <a:gd name="connsiteY5" fmla="*/ 339562 h 544176"/>
              <a:gd name="connsiteX6" fmla="*/ 2671361 w 3810380"/>
              <a:gd name="connsiteY6" fmla="*/ 332405 h 544176"/>
              <a:gd name="connsiteX7" fmla="*/ 2598399 w 3810380"/>
              <a:gd name="connsiteY7" fmla="*/ 544176 h 544176"/>
              <a:gd name="connsiteX8" fmla="*/ 0 w 3810380"/>
              <a:gd name="connsiteY8" fmla="*/ 544176 h 544176"/>
              <a:gd name="connsiteX9" fmla="*/ 83057 w 3810380"/>
              <a:gd name="connsiteY9" fmla="*/ 274176 h 544176"/>
              <a:gd name="connsiteX10" fmla="*/ 0 w 3810380"/>
              <a:gd name="connsiteY10" fmla="*/ 4176 h 544176"/>
              <a:gd name="connsiteX0" fmla="*/ 0 w 3810380"/>
              <a:gd name="connsiteY0" fmla="*/ 4176 h 544176"/>
              <a:gd name="connsiteX1" fmla="*/ 2597001 w 3810380"/>
              <a:gd name="connsiteY1" fmla="*/ 0 h 544176"/>
              <a:gd name="connsiteX2" fmla="*/ 2673985 w 3810380"/>
              <a:gd name="connsiteY2" fmla="*/ 201548 h 544176"/>
              <a:gd name="connsiteX3" fmla="*/ 3794628 w 3810380"/>
              <a:gd name="connsiteY3" fmla="*/ 203697 h 544176"/>
              <a:gd name="connsiteX4" fmla="*/ 3810380 w 3810380"/>
              <a:gd name="connsiteY4" fmla="*/ 271207 h 544176"/>
              <a:gd name="connsiteX5" fmla="*/ 3801553 w 3810380"/>
              <a:gd name="connsiteY5" fmla="*/ 339562 h 544176"/>
              <a:gd name="connsiteX6" fmla="*/ 2671361 w 3810380"/>
              <a:gd name="connsiteY6" fmla="*/ 332405 h 544176"/>
              <a:gd name="connsiteX7" fmla="*/ 2598399 w 3810380"/>
              <a:gd name="connsiteY7" fmla="*/ 544176 h 544176"/>
              <a:gd name="connsiteX8" fmla="*/ 0 w 3810380"/>
              <a:gd name="connsiteY8" fmla="*/ 544176 h 544176"/>
              <a:gd name="connsiteX9" fmla="*/ 83057 w 3810380"/>
              <a:gd name="connsiteY9" fmla="*/ 274176 h 544176"/>
              <a:gd name="connsiteX10" fmla="*/ 0 w 3810380"/>
              <a:gd name="connsiteY10" fmla="*/ 4176 h 544176"/>
              <a:gd name="connsiteX0" fmla="*/ 0 w 3810380"/>
              <a:gd name="connsiteY0" fmla="*/ 4176 h 544176"/>
              <a:gd name="connsiteX1" fmla="*/ 2597001 w 3810380"/>
              <a:gd name="connsiteY1" fmla="*/ 0 h 544176"/>
              <a:gd name="connsiteX2" fmla="*/ 2658681 w 3810380"/>
              <a:gd name="connsiteY2" fmla="*/ 205374 h 544176"/>
              <a:gd name="connsiteX3" fmla="*/ 3794628 w 3810380"/>
              <a:gd name="connsiteY3" fmla="*/ 203697 h 544176"/>
              <a:gd name="connsiteX4" fmla="*/ 3810380 w 3810380"/>
              <a:gd name="connsiteY4" fmla="*/ 271207 h 544176"/>
              <a:gd name="connsiteX5" fmla="*/ 3801553 w 3810380"/>
              <a:gd name="connsiteY5" fmla="*/ 339562 h 544176"/>
              <a:gd name="connsiteX6" fmla="*/ 2671361 w 3810380"/>
              <a:gd name="connsiteY6" fmla="*/ 332405 h 544176"/>
              <a:gd name="connsiteX7" fmla="*/ 2598399 w 3810380"/>
              <a:gd name="connsiteY7" fmla="*/ 544176 h 544176"/>
              <a:gd name="connsiteX8" fmla="*/ 0 w 3810380"/>
              <a:gd name="connsiteY8" fmla="*/ 544176 h 544176"/>
              <a:gd name="connsiteX9" fmla="*/ 83057 w 3810380"/>
              <a:gd name="connsiteY9" fmla="*/ 274176 h 544176"/>
              <a:gd name="connsiteX10" fmla="*/ 0 w 3810380"/>
              <a:gd name="connsiteY10" fmla="*/ 4176 h 544176"/>
              <a:gd name="connsiteX0" fmla="*/ 0 w 3810380"/>
              <a:gd name="connsiteY0" fmla="*/ 4176 h 544176"/>
              <a:gd name="connsiteX1" fmla="*/ 2597001 w 3810380"/>
              <a:gd name="connsiteY1" fmla="*/ 0 h 544176"/>
              <a:gd name="connsiteX2" fmla="*/ 2669653 w 3810380"/>
              <a:gd name="connsiteY2" fmla="*/ 205374 h 544176"/>
              <a:gd name="connsiteX3" fmla="*/ 3794628 w 3810380"/>
              <a:gd name="connsiteY3" fmla="*/ 203697 h 544176"/>
              <a:gd name="connsiteX4" fmla="*/ 3810380 w 3810380"/>
              <a:gd name="connsiteY4" fmla="*/ 271207 h 544176"/>
              <a:gd name="connsiteX5" fmla="*/ 3801553 w 3810380"/>
              <a:gd name="connsiteY5" fmla="*/ 339562 h 544176"/>
              <a:gd name="connsiteX6" fmla="*/ 2671361 w 3810380"/>
              <a:gd name="connsiteY6" fmla="*/ 332405 h 544176"/>
              <a:gd name="connsiteX7" fmla="*/ 2598399 w 3810380"/>
              <a:gd name="connsiteY7" fmla="*/ 544176 h 544176"/>
              <a:gd name="connsiteX8" fmla="*/ 0 w 3810380"/>
              <a:gd name="connsiteY8" fmla="*/ 544176 h 544176"/>
              <a:gd name="connsiteX9" fmla="*/ 83057 w 3810380"/>
              <a:gd name="connsiteY9" fmla="*/ 274176 h 544176"/>
              <a:gd name="connsiteX10" fmla="*/ 0 w 3810380"/>
              <a:gd name="connsiteY10" fmla="*/ 4176 h 544176"/>
              <a:gd name="connsiteX0" fmla="*/ 0 w 3810380"/>
              <a:gd name="connsiteY0" fmla="*/ 4176 h 544176"/>
              <a:gd name="connsiteX1" fmla="*/ 2597001 w 3810380"/>
              <a:gd name="connsiteY1" fmla="*/ 0 h 544176"/>
              <a:gd name="connsiteX2" fmla="*/ 2685239 w 3810380"/>
              <a:gd name="connsiteY2" fmla="*/ 205374 h 544176"/>
              <a:gd name="connsiteX3" fmla="*/ 3794628 w 3810380"/>
              <a:gd name="connsiteY3" fmla="*/ 203697 h 544176"/>
              <a:gd name="connsiteX4" fmla="*/ 3810380 w 3810380"/>
              <a:gd name="connsiteY4" fmla="*/ 271207 h 544176"/>
              <a:gd name="connsiteX5" fmla="*/ 3801553 w 3810380"/>
              <a:gd name="connsiteY5" fmla="*/ 339562 h 544176"/>
              <a:gd name="connsiteX6" fmla="*/ 2671361 w 3810380"/>
              <a:gd name="connsiteY6" fmla="*/ 332405 h 544176"/>
              <a:gd name="connsiteX7" fmla="*/ 2598399 w 3810380"/>
              <a:gd name="connsiteY7" fmla="*/ 544176 h 544176"/>
              <a:gd name="connsiteX8" fmla="*/ 0 w 3810380"/>
              <a:gd name="connsiteY8" fmla="*/ 544176 h 544176"/>
              <a:gd name="connsiteX9" fmla="*/ 83057 w 3810380"/>
              <a:gd name="connsiteY9" fmla="*/ 274176 h 544176"/>
              <a:gd name="connsiteX10" fmla="*/ 0 w 3810380"/>
              <a:gd name="connsiteY10" fmla="*/ 4176 h 544176"/>
              <a:gd name="connsiteX0" fmla="*/ 0 w 3810380"/>
              <a:gd name="connsiteY0" fmla="*/ 4176 h 544176"/>
              <a:gd name="connsiteX1" fmla="*/ 2617782 w 3810380"/>
              <a:gd name="connsiteY1" fmla="*/ 0 h 544176"/>
              <a:gd name="connsiteX2" fmla="*/ 2685239 w 3810380"/>
              <a:gd name="connsiteY2" fmla="*/ 205374 h 544176"/>
              <a:gd name="connsiteX3" fmla="*/ 3794628 w 3810380"/>
              <a:gd name="connsiteY3" fmla="*/ 203697 h 544176"/>
              <a:gd name="connsiteX4" fmla="*/ 3810380 w 3810380"/>
              <a:gd name="connsiteY4" fmla="*/ 271207 h 544176"/>
              <a:gd name="connsiteX5" fmla="*/ 3801553 w 3810380"/>
              <a:gd name="connsiteY5" fmla="*/ 339562 h 544176"/>
              <a:gd name="connsiteX6" fmla="*/ 2671361 w 3810380"/>
              <a:gd name="connsiteY6" fmla="*/ 332405 h 544176"/>
              <a:gd name="connsiteX7" fmla="*/ 2598399 w 3810380"/>
              <a:gd name="connsiteY7" fmla="*/ 544176 h 544176"/>
              <a:gd name="connsiteX8" fmla="*/ 0 w 3810380"/>
              <a:gd name="connsiteY8" fmla="*/ 544176 h 544176"/>
              <a:gd name="connsiteX9" fmla="*/ 83057 w 3810380"/>
              <a:gd name="connsiteY9" fmla="*/ 274176 h 544176"/>
              <a:gd name="connsiteX10" fmla="*/ 0 w 3810380"/>
              <a:gd name="connsiteY10" fmla="*/ 4176 h 544176"/>
              <a:gd name="connsiteX0" fmla="*/ 0 w 5054902"/>
              <a:gd name="connsiteY0" fmla="*/ 4176 h 544176"/>
              <a:gd name="connsiteX1" fmla="*/ 2617782 w 5054902"/>
              <a:gd name="connsiteY1" fmla="*/ 0 h 544176"/>
              <a:gd name="connsiteX2" fmla="*/ 2685239 w 5054902"/>
              <a:gd name="connsiteY2" fmla="*/ 205374 h 544176"/>
              <a:gd name="connsiteX3" fmla="*/ 3794628 w 5054902"/>
              <a:gd name="connsiteY3" fmla="*/ 203697 h 544176"/>
              <a:gd name="connsiteX4" fmla="*/ 5054902 w 5054902"/>
              <a:gd name="connsiteY4" fmla="*/ 266987 h 544176"/>
              <a:gd name="connsiteX5" fmla="*/ 3801553 w 5054902"/>
              <a:gd name="connsiteY5" fmla="*/ 339562 h 544176"/>
              <a:gd name="connsiteX6" fmla="*/ 2671361 w 5054902"/>
              <a:gd name="connsiteY6" fmla="*/ 332405 h 544176"/>
              <a:gd name="connsiteX7" fmla="*/ 2598399 w 5054902"/>
              <a:gd name="connsiteY7" fmla="*/ 544176 h 544176"/>
              <a:gd name="connsiteX8" fmla="*/ 0 w 5054902"/>
              <a:gd name="connsiteY8" fmla="*/ 544176 h 544176"/>
              <a:gd name="connsiteX9" fmla="*/ 83057 w 5054902"/>
              <a:gd name="connsiteY9" fmla="*/ 274176 h 544176"/>
              <a:gd name="connsiteX10" fmla="*/ 0 w 5054902"/>
              <a:gd name="connsiteY10" fmla="*/ 4176 h 544176"/>
              <a:gd name="connsiteX0" fmla="*/ 0 w 5054902"/>
              <a:gd name="connsiteY0" fmla="*/ 4176 h 544176"/>
              <a:gd name="connsiteX1" fmla="*/ 2617782 w 5054902"/>
              <a:gd name="connsiteY1" fmla="*/ 0 h 544176"/>
              <a:gd name="connsiteX2" fmla="*/ 2685239 w 5054902"/>
              <a:gd name="connsiteY2" fmla="*/ 205374 h 544176"/>
              <a:gd name="connsiteX3" fmla="*/ 5034952 w 5054902"/>
              <a:gd name="connsiteY3" fmla="*/ 214715 h 544176"/>
              <a:gd name="connsiteX4" fmla="*/ 5054902 w 5054902"/>
              <a:gd name="connsiteY4" fmla="*/ 266987 h 544176"/>
              <a:gd name="connsiteX5" fmla="*/ 3801553 w 5054902"/>
              <a:gd name="connsiteY5" fmla="*/ 339562 h 544176"/>
              <a:gd name="connsiteX6" fmla="*/ 2671361 w 5054902"/>
              <a:gd name="connsiteY6" fmla="*/ 332405 h 544176"/>
              <a:gd name="connsiteX7" fmla="*/ 2598399 w 5054902"/>
              <a:gd name="connsiteY7" fmla="*/ 544176 h 544176"/>
              <a:gd name="connsiteX8" fmla="*/ 0 w 5054902"/>
              <a:gd name="connsiteY8" fmla="*/ 544176 h 544176"/>
              <a:gd name="connsiteX9" fmla="*/ 83057 w 5054902"/>
              <a:gd name="connsiteY9" fmla="*/ 274176 h 544176"/>
              <a:gd name="connsiteX10" fmla="*/ 0 w 5054902"/>
              <a:gd name="connsiteY10" fmla="*/ 4176 h 544176"/>
              <a:gd name="connsiteX0" fmla="*/ 0 w 5054902"/>
              <a:gd name="connsiteY0" fmla="*/ 4176 h 544176"/>
              <a:gd name="connsiteX1" fmla="*/ 2617782 w 5054902"/>
              <a:gd name="connsiteY1" fmla="*/ 0 h 544176"/>
              <a:gd name="connsiteX2" fmla="*/ 2685239 w 5054902"/>
              <a:gd name="connsiteY2" fmla="*/ 205374 h 544176"/>
              <a:gd name="connsiteX3" fmla="*/ 5034952 w 5054902"/>
              <a:gd name="connsiteY3" fmla="*/ 214715 h 544176"/>
              <a:gd name="connsiteX4" fmla="*/ 5054902 w 5054902"/>
              <a:gd name="connsiteY4" fmla="*/ 266987 h 544176"/>
              <a:gd name="connsiteX5" fmla="*/ 5046404 w 5054902"/>
              <a:gd name="connsiteY5" fmla="*/ 332216 h 544176"/>
              <a:gd name="connsiteX6" fmla="*/ 2671361 w 5054902"/>
              <a:gd name="connsiteY6" fmla="*/ 332405 h 544176"/>
              <a:gd name="connsiteX7" fmla="*/ 2598399 w 5054902"/>
              <a:gd name="connsiteY7" fmla="*/ 544176 h 544176"/>
              <a:gd name="connsiteX8" fmla="*/ 0 w 5054902"/>
              <a:gd name="connsiteY8" fmla="*/ 544176 h 544176"/>
              <a:gd name="connsiteX9" fmla="*/ 83057 w 5054902"/>
              <a:gd name="connsiteY9" fmla="*/ 274176 h 544176"/>
              <a:gd name="connsiteX10" fmla="*/ 0 w 5054902"/>
              <a:gd name="connsiteY10" fmla="*/ 4176 h 544176"/>
              <a:gd name="connsiteX0" fmla="*/ 0 w 5068482"/>
              <a:gd name="connsiteY0" fmla="*/ 4176 h 544176"/>
              <a:gd name="connsiteX1" fmla="*/ 2617782 w 5068482"/>
              <a:gd name="connsiteY1" fmla="*/ 0 h 544176"/>
              <a:gd name="connsiteX2" fmla="*/ 2685239 w 5068482"/>
              <a:gd name="connsiteY2" fmla="*/ 205374 h 544176"/>
              <a:gd name="connsiteX3" fmla="*/ 5034952 w 5068482"/>
              <a:gd name="connsiteY3" fmla="*/ 214715 h 544176"/>
              <a:gd name="connsiteX4" fmla="*/ 5068482 w 5068482"/>
              <a:gd name="connsiteY4" fmla="*/ 266987 h 544176"/>
              <a:gd name="connsiteX5" fmla="*/ 5046404 w 5068482"/>
              <a:gd name="connsiteY5" fmla="*/ 332216 h 544176"/>
              <a:gd name="connsiteX6" fmla="*/ 2671361 w 5068482"/>
              <a:gd name="connsiteY6" fmla="*/ 332405 h 544176"/>
              <a:gd name="connsiteX7" fmla="*/ 2598399 w 5068482"/>
              <a:gd name="connsiteY7" fmla="*/ 544176 h 544176"/>
              <a:gd name="connsiteX8" fmla="*/ 0 w 5068482"/>
              <a:gd name="connsiteY8" fmla="*/ 544176 h 544176"/>
              <a:gd name="connsiteX9" fmla="*/ 83057 w 5068482"/>
              <a:gd name="connsiteY9" fmla="*/ 274176 h 544176"/>
              <a:gd name="connsiteX10" fmla="*/ 0 w 5068482"/>
              <a:gd name="connsiteY10" fmla="*/ 4176 h 544176"/>
              <a:gd name="connsiteX0" fmla="*/ 0 w 5068482"/>
              <a:gd name="connsiteY0" fmla="*/ 4176 h 544176"/>
              <a:gd name="connsiteX1" fmla="*/ 2617782 w 5068482"/>
              <a:gd name="connsiteY1" fmla="*/ 0 h 544176"/>
              <a:gd name="connsiteX2" fmla="*/ 2685239 w 5068482"/>
              <a:gd name="connsiteY2" fmla="*/ 205374 h 544176"/>
              <a:gd name="connsiteX3" fmla="*/ 5048533 w 5068482"/>
              <a:gd name="connsiteY3" fmla="*/ 214715 h 544176"/>
              <a:gd name="connsiteX4" fmla="*/ 5068482 w 5068482"/>
              <a:gd name="connsiteY4" fmla="*/ 266987 h 544176"/>
              <a:gd name="connsiteX5" fmla="*/ 5046404 w 5068482"/>
              <a:gd name="connsiteY5" fmla="*/ 332216 h 544176"/>
              <a:gd name="connsiteX6" fmla="*/ 2671361 w 5068482"/>
              <a:gd name="connsiteY6" fmla="*/ 332405 h 544176"/>
              <a:gd name="connsiteX7" fmla="*/ 2598399 w 5068482"/>
              <a:gd name="connsiteY7" fmla="*/ 544176 h 544176"/>
              <a:gd name="connsiteX8" fmla="*/ 0 w 5068482"/>
              <a:gd name="connsiteY8" fmla="*/ 544176 h 544176"/>
              <a:gd name="connsiteX9" fmla="*/ 83057 w 5068482"/>
              <a:gd name="connsiteY9" fmla="*/ 274176 h 544176"/>
              <a:gd name="connsiteX10" fmla="*/ 0 w 5068482"/>
              <a:gd name="connsiteY10" fmla="*/ 4176 h 544176"/>
              <a:gd name="connsiteX0" fmla="*/ 0 w 5068482"/>
              <a:gd name="connsiteY0" fmla="*/ 4176 h 544176"/>
              <a:gd name="connsiteX1" fmla="*/ 2617782 w 5068482"/>
              <a:gd name="connsiteY1" fmla="*/ 0 h 544176"/>
              <a:gd name="connsiteX2" fmla="*/ 2685239 w 5068482"/>
              <a:gd name="connsiteY2" fmla="*/ 205374 h 544176"/>
              <a:gd name="connsiteX3" fmla="*/ 5062113 w 5068482"/>
              <a:gd name="connsiteY3" fmla="*/ 211043 h 544176"/>
              <a:gd name="connsiteX4" fmla="*/ 5068482 w 5068482"/>
              <a:gd name="connsiteY4" fmla="*/ 266987 h 544176"/>
              <a:gd name="connsiteX5" fmla="*/ 5046404 w 5068482"/>
              <a:gd name="connsiteY5" fmla="*/ 332216 h 544176"/>
              <a:gd name="connsiteX6" fmla="*/ 2671361 w 5068482"/>
              <a:gd name="connsiteY6" fmla="*/ 332405 h 544176"/>
              <a:gd name="connsiteX7" fmla="*/ 2598399 w 5068482"/>
              <a:gd name="connsiteY7" fmla="*/ 544176 h 544176"/>
              <a:gd name="connsiteX8" fmla="*/ 0 w 5068482"/>
              <a:gd name="connsiteY8" fmla="*/ 544176 h 544176"/>
              <a:gd name="connsiteX9" fmla="*/ 83057 w 5068482"/>
              <a:gd name="connsiteY9" fmla="*/ 274176 h 544176"/>
              <a:gd name="connsiteX10" fmla="*/ 0 w 5068482"/>
              <a:gd name="connsiteY10" fmla="*/ 4176 h 544176"/>
              <a:gd name="connsiteX0" fmla="*/ 0 w 5068482"/>
              <a:gd name="connsiteY0" fmla="*/ 4176 h 544176"/>
              <a:gd name="connsiteX1" fmla="*/ 2617782 w 5068482"/>
              <a:gd name="connsiteY1" fmla="*/ 0 h 544176"/>
              <a:gd name="connsiteX2" fmla="*/ 2685239 w 5068482"/>
              <a:gd name="connsiteY2" fmla="*/ 205374 h 544176"/>
              <a:gd name="connsiteX3" fmla="*/ 5062113 w 5068482"/>
              <a:gd name="connsiteY3" fmla="*/ 211043 h 544176"/>
              <a:gd name="connsiteX4" fmla="*/ 5068482 w 5068482"/>
              <a:gd name="connsiteY4" fmla="*/ 266987 h 544176"/>
              <a:gd name="connsiteX5" fmla="*/ 5037350 w 5068482"/>
              <a:gd name="connsiteY5" fmla="*/ 335889 h 544176"/>
              <a:gd name="connsiteX6" fmla="*/ 2671361 w 5068482"/>
              <a:gd name="connsiteY6" fmla="*/ 332405 h 544176"/>
              <a:gd name="connsiteX7" fmla="*/ 2598399 w 5068482"/>
              <a:gd name="connsiteY7" fmla="*/ 544176 h 544176"/>
              <a:gd name="connsiteX8" fmla="*/ 0 w 5068482"/>
              <a:gd name="connsiteY8" fmla="*/ 544176 h 544176"/>
              <a:gd name="connsiteX9" fmla="*/ 83057 w 5068482"/>
              <a:gd name="connsiteY9" fmla="*/ 274176 h 544176"/>
              <a:gd name="connsiteX10" fmla="*/ 0 w 5068482"/>
              <a:gd name="connsiteY10" fmla="*/ 4176 h 544176"/>
              <a:gd name="connsiteX0" fmla="*/ 0 w 5068482"/>
              <a:gd name="connsiteY0" fmla="*/ 4176 h 544176"/>
              <a:gd name="connsiteX1" fmla="*/ 2617782 w 5068482"/>
              <a:gd name="connsiteY1" fmla="*/ 0 h 544176"/>
              <a:gd name="connsiteX2" fmla="*/ 2685239 w 5068482"/>
              <a:gd name="connsiteY2" fmla="*/ 205374 h 544176"/>
              <a:gd name="connsiteX3" fmla="*/ 5048533 w 5068482"/>
              <a:gd name="connsiteY3" fmla="*/ 203697 h 544176"/>
              <a:gd name="connsiteX4" fmla="*/ 5068482 w 5068482"/>
              <a:gd name="connsiteY4" fmla="*/ 266987 h 544176"/>
              <a:gd name="connsiteX5" fmla="*/ 5037350 w 5068482"/>
              <a:gd name="connsiteY5" fmla="*/ 335889 h 544176"/>
              <a:gd name="connsiteX6" fmla="*/ 2671361 w 5068482"/>
              <a:gd name="connsiteY6" fmla="*/ 332405 h 544176"/>
              <a:gd name="connsiteX7" fmla="*/ 2598399 w 5068482"/>
              <a:gd name="connsiteY7" fmla="*/ 544176 h 544176"/>
              <a:gd name="connsiteX8" fmla="*/ 0 w 5068482"/>
              <a:gd name="connsiteY8" fmla="*/ 544176 h 544176"/>
              <a:gd name="connsiteX9" fmla="*/ 83057 w 5068482"/>
              <a:gd name="connsiteY9" fmla="*/ 274176 h 544176"/>
              <a:gd name="connsiteX10" fmla="*/ 0 w 5068482"/>
              <a:gd name="connsiteY10" fmla="*/ 4176 h 544176"/>
              <a:gd name="connsiteX0" fmla="*/ 0 w 5059428"/>
              <a:gd name="connsiteY0" fmla="*/ 4176 h 544176"/>
              <a:gd name="connsiteX1" fmla="*/ 2617782 w 5059428"/>
              <a:gd name="connsiteY1" fmla="*/ 0 h 544176"/>
              <a:gd name="connsiteX2" fmla="*/ 2685239 w 5059428"/>
              <a:gd name="connsiteY2" fmla="*/ 205374 h 544176"/>
              <a:gd name="connsiteX3" fmla="*/ 5048533 w 5059428"/>
              <a:gd name="connsiteY3" fmla="*/ 203697 h 544176"/>
              <a:gd name="connsiteX4" fmla="*/ 5059428 w 5059428"/>
              <a:gd name="connsiteY4" fmla="*/ 278005 h 544176"/>
              <a:gd name="connsiteX5" fmla="*/ 5037350 w 5059428"/>
              <a:gd name="connsiteY5" fmla="*/ 335889 h 544176"/>
              <a:gd name="connsiteX6" fmla="*/ 2671361 w 5059428"/>
              <a:gd name="connsiteY6" fmla="*/ 332405 h 544176"/>
              <a:gd name="connsiteX7" fmla="*/ 2598399 w 5059428"/>
              <a:gd name="connsiteY7" fmla="*/ 544176 h 544176"/>
              <a:gd name="connsiteX8" fmla="*/ 0 w 5059428"/>
              <a:gd name="connsiteY8" fmla="*/ 544176 h 544176"/>
              <a:gd name="connsiteX9" fmla="*/ 83057 w 5059428"/>
              <a:gd name="connsiteY9" fmla="*/ 274176 h 544176"/>
              <a:gd name="connsiteX10" fmla="*/ 0 w 5059428"/>
              <a:gd name="connsiteY10" fmla="*/ 4176 h 544176"/>
              <a:gd name="connsiteX0" fmla="*/ 0 w 5086588"/>
              <a:gd name="connsiteY0" fmla="*/ 4176 h 544176"/>
              <a:gd name="connsiteX1" fmla="*/ 2617782 w 5086588"/>
              <a:gd name="connsiteY1" fmla="*/ 0 h 544176"/>
              <a:gd name="connsiteX2" fmla="*/ 2685239 w 5086588"/>
              <a:gd name="connsiteY2" fmla="*/ 205374 h 544176"/>
              <a:gd name="connsiteX3" fmla="*/ 5048533 w 5086588"/>
              <a:gd name="connsiteY3" fmla="*/ 203697 h 544176"/>
              <a:gd name="connsiteX4" fmla="*/ 5086588 w 5086588"/>
              <a:gd name="connsiteY4" fmla="*/ 285350 h 544176"/>
              <a:gd name="connsiteX5" fmla="*/ 5037350 w 5086588"/>
              <a:gd name="connsiteY5" fmla="*/ 335889 h 544176"/>
              <a:gd name="connsiteX6" fmla="*/ 2671361 w 5086588"/>
              <a:gd name="connsiteY6" fmla="*/ 332405 h 544176"/>
              <a:gd name="connsiteX7" fmla="*/ 2598399 w 5086588"/>
              <a:gd name="connsiteY7" fmla="*/ 544176 h 544176"/>
              <a:gd name="connsiteX8" fmla="*/ 0 w 5086588"/>
              <a:gd name="connsiteY8" fmla="*/ 544176 h 544176"/>
              <a:gd name="connsiteX9" fmla="*/ 83057 w 5086588"/>
              <a:gd name="connsiteY9" fmla="*/ 274176 h 544176"/>
              <a:gd name="connsiteX10" fmla="*/ 0 w 5086588"/>
              <a:gd name="connsiteY10" fmla="*/ 4176 h 544176"/>
              <a:gd name="connsiteX0" fmla="*/ 0 w 5068481"/>
              <a:gd name="connsiteY0" fmla="*/ 4176 h 544176"/>
              <a:gd name="connsiteX1" fmla="*/ 2617782 w 5068481"/>
              <a:gd name="connsiteY1" fmla="*/ 0 h 544176"/>
              <a:gd name="connsiteX2" fmla="*/ 2685239 w 5068481"/>
              <a:gd name="connsiteY2" fmla="*/ 205374 h 544176"/>
              <a:gd name="connsiteX3" fmla="*/ 5048533 w 5068481"/>
              <a:gd name="connsiteY3" fmla="*/ 203697 h 544176"/>
              <a:gd name="connsiteX4" fmla="*/ 5068481 w 5068481"/>
              <a:gd name="connsiteY4" fmla="*/ 270660 h 544176"/>
              <a:gd name="connsiteX5" fmla="*/ 5037350 w 5068481"/>
              <a:gd name="connsiteY5" fmla="*/ 335889 h 544176"/>
              <a:gd name="connsiteX6" fmla="*/ 2671361 w 5068481"/>
              <a:gd name="connsiteY6" fmla="*/ 332405 h 544176"/>
              <a:gd name="connsiteX7" fmla="*/ 2598399 w 5068481"/>
              <a:gd name="connsiteY7" fmla="*/ 544176 h 544176"/>
              <a:gd name="connsiteX8" fmla="*/ 0 w 5068481"/>
              <a:gd name="connsiteY8" fmla="*/ 544176 h 544176"/>
              <a:gd name="connsiteX9" fmla="*/ 83057 w 5068481"/>
              <a:gd name="connsiteY9" fmla="*/ 274176 h 544176"/>
              <a:gd name="connsiteX10" fmla="*/ 0 w 5068481"/>
              <a:gd name="connsiteY10" fmla="*/ 4176 h 544176"/>
              <a:gd name="connsiteX0" fmla="*/ 0 w 5068481"/>
              <a:gd name="connsiteY0" fmla="*/ 4176 h 544176"/>
              <a:gd name="connsiteX1" fmla="*/ 2617782 w 5068481"/>
              <a:gd name="connsiteY1" fmla="*/ 0 h 544176"/>
              <a:gd name="connsiteX2" fmla="*/ 2685239 w 5068481"/>
              <a:gd name="connsiteY2" fmla="*/ 205374 h 544176"/>
              <a:gd name="connsiteX3" fmla="*/ 5048533 w 5068481"/>
              <a:gd name="connsiteY3" fmla="*/ 203697 h 544176"/>
              <a:gd name="connsiteX4" fmla="*/ 5068481 w 5068481"/>
              <a:gd name="connsiteY4" fmla="*/ 270660 h 544176"/>
              <a:gd name="connsiteX5" fmla="*/ 5037350 w 5068481"/>
              <a:gd name="connsiteY5" fmla="*/ 335889 h 544176"/>
              <a:gd name="connsiteX6" fmla="*/ 2671361 w 5068481"/>
              <a:gd name="connsiteY6" fmla="*/ 332405 h 544176"/>
              <a:gd name="connsiteX7" fmla="*/ 2598399 w 5068481"/>
              <a:gd name="connsiteY7" fmla="*/ 544176 h 544176"/>
              <a:gd name="connsiteX8" fmla="*/ 0 w 5068481"/>
              <a:gd name="connsiteY8" fmla="*/ 544176 h 544176"/>
              <a:gd name="connsiteX9" fmla="*/ 83057 w 5068481"/>
              <a:gd name="connsiteY9" fmla="*/ 274176 h 544176"/>
              <a:gd name="connsiteX10" fmla="*/ 0 w 5068481"/>
              <a:gd name="connsiteY10" fmla="*/ 4176 h 544176"/>
              <a:gd name="connsiteX0" fmla="*/ 0 w 5063955"/>
              <a:gd name="connsiteY0" fmla="*/ 4176 h 544176"/>
              <a:gd name="connsiteX1" fmla="*/ 2617782 w 5063955"/>
              <a:gd name="connsiteY1" fmla="*/ 0 h 544176"/>
              <a:gd name="connsiteX2" fmla="*/ 2685239 w 5063955"/>
              <a:gd name="connsiteY2" fmla="*/ 205374 h 544176"/>
              <a:gd name="connsiteX3" fmla="*/ 5048533 w 5063955"/>
              <a:gd name="connsiteY3" fmla="*/ 203697 h 544176"/>
              <a:gd name="connsiteX4" fmla="*/ 5063955 w 5063955"/>
              <a:gd name="connsiteY4" fmla="*/ 270660 h 544176"/>
              <a:gd name="connsiteX5" fmla="*/ 5037350 w 5063955"/>
              <a:gd name="connsiteY5" fmla="*/ 335889 h 544176"/>
              <a:gd name="connsiteX6" fmla="*/ 2671361 w 5063955"/>
              <a:gd name="connsiteY6" fmla="*/ 332405 h 544176"/>
              <a:gd name="connsiteX7" fmla="*/ 2598399 w 5063955"/>
              <a:gd name="connsiteY7" fmla="*/ 544176 h 544176"/>
              <a:gd name="connsiteX8" fmla="*/ 0 w 5063955"/>
              <a:gd name="connsiteY8" fmla="*/ 544176 h 544176"/>
              <a:gd name="connsiteX9" fmla="*/ 83057 w 5063955"/>
              <a:gd name="connsiteY9" fmla="*/ 274176 h 544176"/>
              <a:gd name="connsiteX10" fmla="*/ 0 w 5063955"/>
              <a:gd name="connsiteY10" fmla="*/ 4176 h 544176"/>
              <a:gd name="connsiteX0" fmla="*/ 0 w 5276711"/>
              <a:gd name="connsiteY0" fmla="*/ 4176 h 544176"/>
              <a:gd name="connsiteX1" fmla="*/ 2617782 w 5276711"/>
              <a:gd name="connsiteY1" fmla="*/ 0 h 544176"/>
              <a:gd name="connsiteX2" fmla="*/ 2685239 w 5276711"/>
              <a:gd name="connsiteY2" fmla="*/ 205374 h 544176"/>
              <a:gd name="connsiteX3" fmla="*/ 5048533 w 5276711"/>
              <a:gd name="connsiteY3" fmla="*/ 203697 h 544176"/>
              <a:gd name="connsiteX4" fmla="*/ 5276711 w 5276711"/>
              <a:gd name="connsiteY4" fmla="*/ 255970 h 544176"/>
              <a:gd name="connsiteX5" fmla="*/ 5037350 w 5276711"/>
              <a:gd name="connsiteY5" fmla="*/ 335889 h 544176"/>
              <a:gd name="connsiteX6" fmla="*/ 2671361 w 5276711"/>
              <a:gd name="connsiteY6" fmla="*/ 332405 h 544176"/>
              <a:gd name="connsiteX7" fmla="*/ 2598399 w 5276711"/>
              <a:gd name="connsiteY7" fmla="*/ 544176 h 544176"/>
              <a:gd name="connsiteX8" fmla="*/ 0 w 5276711"/>
              <a:gd name="connsiteY8" fmla="*/ 544176 h 544176"/>
              <a:gd name="connsiteX9" fmla="*/ 83057 w 5276711"/>
              <a:gd name="connsiteY9" fmla="*/ 274176 h 544176"/>
              <a:gd name="connsiteX10" fmla="*/ 0 w 5276711"/>
              <a:gd name="connsiteY10" fmla="*/ 4176 h 544176"/>
              <a:gd name="connsiteX0" fmla="*/ 0 w 5048533"/>
              <a:gd name="connsiteY0" fmla="*/ 4176 h 544176"/>
              <a:gd name="connsiteX1" fmla="*/ 2617782 w 5048533"/>
              <a:gd name="connsiteY1" fmla="*/ 0 h 544176"/>
              <a:gd name="connsiteX2" fmla="*/ 2685239 w 5048533"/>
              <a:gd name="connsiteY2" fmla="*/ 205374 h 544176"/>
              <a:gd name="connsiteX3" fmla="*/ 5048533 w 5048533"/>
              <a:gd name="connsiteY3" fmla="*/ 203697 h 544176"/>
              <a:gd name="connsiteX4" fmla="*/ 4982473 w 5048533"/>
              <a:gd name="connsiteY4" fmla="*/ 266987 h 544176"/>
              <a:gd name="connsiteX5" fmla="*/ 5037350 w 5048533"/>
              <a:gd name="connsiteY5" fmla="*/ 335889 h 544176"/>
              <a:gd name="connsiteX6" fmla="*/ 2671361 w 5048533"/>
              <a:gd name="connsiteY6" fmla="*/ 332405 h 544176"/>
              <a:gd name="connsiteX7" fmla="*/ 2598399 w 5048533"/>
              <a:gd name="connsiteY7" fmla="*/ 544176 h 544176"/>
              <a:gd name="connsiteX8" fmla="*/ 0 w 5048533"/>
              <a:gd name="connsiteY8" fmla="*/ 544176 h 544176"/>
              <a:gd name="connsiteX9" fmla="*/ 83057 w 5048533"/>
              <a:gd name="connsiteY9" fmla="*/ 274176 h 544176"/>
              <a:gd name="connsiteX10" fmla="*/ 0 w 5048533"/>
              <a:gd name="connsiteY10" fmla="*/ 4176 h 544176"/>
              <a:gd name="connsiteX0" fmla="*/ 0 w 5073008"/>
              <a:gd name="connsiteY0" fmla="*/ 4176 h 544176"/>
              <a:gd name="connsiteX1" fmla="*/ 2617782 w 5073008"/>
              <a:gd name="connsiteY1" fmla="*/ 0 h 544176"/>
              <a:gd name="connsiteX2" fmla="*/ 2685239 w 5073008"/>
              <a:gd name="connsiteY2" fmla="*/ 205374 h 544176"/>
              <a:gd name="connsiteX3" fmla="*/ 5048533 w 5073008"/>
              <a:gd name="connsiteY3" fmla="*/ 203697 h 544176"/>
              <a:gd name="connsiteX4" fmla="*/ 5073008 w 5073008"/>
              <a:gd name="connsiteY4" fmla="*/ 281678 h 544176"/>
              <a:gd name="connsiteX5" fmla="*/ 5037350 w 5073008"/>
              <a:gd name="connsiteY5" fmla="*/ 335889 h 544176"/>
              <a:gd name="connsiteX6" fmla="*/ 2671361 w 5073008"/>
              <a:gd name="connsiteY6" fmla="*/ 332405 h 544176"/>
              <a:gd name="connsiteX7" fmla="*/ 2598399 w 5073008"/>
              <a:gd name="connsiteY7" fmla="*/ 544176 h 544176"/>
              <a:gd name="connsiteX8" fmla="*/ 0 w 5073008"/>
              <a:gd name="connsiteY8" fmla="*/ 544176 h 544176"/>
              <a:gd name="connsiteX9" fmla="*/ 83057 w 5073008"/>
              <a:gd name="connsiteY9" fmla="*/ 274176 h 544176"/>
              <a:gd name="connsiteX10" fmla="*/ 0 w 5073008"/>
              <a:gd name="connsiteY10" fmla="*/ 4176 h 544176"/>
              <a:gd name="connsiteX0" fmla="*/ 0 w 5073008"/>
              <a:gd name="connsiteY0" fmla="*/ 4176 h 544176"/>
              <a:gd name="connsiteX1" fmla="*/ 2617782 w 5073008"/>
              <a:gd name="connsiteY1" fmla="*/ 0 h 544176"/>
              <a:gd name="connsiteX2" fmla="*/ 2685239 w 5073008"/>
              <a:gd name="connsiteY2" fmla="*/ 205374 h 544176"/>
              <a:gd name="connsiteX3" fmla="*/ 5030426 w 5073008"/>
              <a:gd name="connsiteY3" fmla="*/ 211042 h 544176"/>
              <a:gd name="connsiteX4" fmla="*/ 5073008 w 5073008"/>
              <a:gd name="connsiteY4" fmla="*/ 281678 h 544176"/>
              <a:gd name="connsiteX5" fmla="*/ 5037350 w 5073008"/>
              <a:gd name="connsiteY5" fmla="*/ 335889 h 544176"/>
              <a:gd name="connsiteX6" fmla="*/ 2671361 w 5073008"/>
              <a:gd name="connsiteY6" fmla="*/ 332405 h 544176"/>
              <a:gd name="connsiteX7" fmla="*/ 2598399 w 5073008"/>
              <a:gd name="connsiteY7" fmla="*/ 544176 h 544176"/>
              <a:gd name="connsiteX8" fmla="*/ 0 w 5073008"/>
              <a:gd name="connsiteY8" fmla="*/ 544176 h 544176"/>
              <a:gd name="connsiteX9" fmla="*/ 83057 w 5073008"/>
              <a:gd name="connsiteY9" fmla="*/ 274176 h 544176"/>
              <a:gd name="connsiteX10" fmla="*/ 0 w 5073008"/>
              <a:gd name="connsiteY10" fmla="*/ 4176 h 544176"/>
              <a:gd name="connsiteX0" fmla="*/ 0 w 5073008"/>
              <a:gd name="connsiteY0" fmla="*/ 4176 h 544176"/>
              <a:gd name="connsiteX1" fmla="*/ 2617782 w 5073008"/>
              <a:gd name="connsiteY1" fmla="*/ 0 h 544176"/>
              <a:gd name="connsiteX2" fmla="*/ 2685239 w 5073008"/>
              <a:gd name="connsiteY2" fmla="*/ 205374 h 544176"/>
              <a:gd name="connsiteX3" fmla="*/ 5030426 w 5073008"/>
              <a:gd name="connsiteY3" fmla="*/ 211042 h 544176"/>
              <a:gd name="connsiteX4" fmla="*/ 5073008 w 5073008"/>
              <a:gd name="connsiteY4" fmla="*/ 281678 h 544176"/>
              <a:gd name="connsiteX5" fmla="*/ 5037350 w 5073008"/>
              <a:gd name="connsiteY5" fmla="*/ 335889 h 544176"/>
              <a:gd name="connsiteX6" fmla="*/ 2671361 w 5073008"/>
              <a:gd name="connsiteY6" fmla="*/ 332405 h 544176"/>
              <a:gd name="connsiteX7" fmla="*/ 2598399 w 5073008"/>
              <a:gd name="connsiteY7" fmla="*/ 544176 h 544176"/>
              <a:gd name="connsiteX8" fmla="*/ 0 w 5073008"/>
              <a:gd name="connsiteY8" fmla="*/ 544176 h 544176"/>
              <a:gd name="connsiteX9" fmla="*/ 83057 w 5073008"/>
              <a:gd name="connsiteY9" fmla="*/ 274176 h 544176"/>
              <a:gd name="connsiteX10" fmla="*/ 0 w 5073008"/>
              <a:gd name="connsiteY10" fmla="*/ 4176 h 544176"/>
              <a:gd name="connsiteX0" fmla="*/ 0 w 5073008"/>
              <a:gd name="connsiteY0" fmla="*/ 4176 h 544176"/>
              <a:gd name="connsiteX1" fmla="*/ 2617782 w 5073008"/>
              <a:gd name="connsiteY1" fmla="*/ 0 h 544176"/>
              <a:gd name="connsiteX2" fmla="*/ 2685239 w 5073008"/>
              <a:gd name="connsiteY2" fmla="*/ 205374 h 544176"/>
              <a:gd name="connsiteX3" fmla="*/ 5030426 w 5073008"/>
              <a:gd name="connsiteY3" fmla="*/ 211042 h 544176"/>
              <a:gd name="connsiteX4" fmla="*/ 5073008 w 5073008"/>
              <a:gd name="connsiteY4" fmla="*/ 281678 h 544176"/>
              <a:gd name="connsiteX5" fmla="*/ 5023770 w 5073008"/>
              <a:gd name="connsiteY5" fmla="*/ 335889 h 544176"/>
              <a:gd name="connsiteX6" fmla="*/ 2671361 w 5073008"/>
              <a:gd name="connsiteY6" fmla="*/ 332405 h 544176"/>
              <a:gd name="connsiteX7" fmla="*/ 2598399 w 5073008"/>
              <a:gd name="connsiteY7" fmla="*/ 544176 h 544176"/>
              <a:gd name="connsiteX8" fmla="*/ 0 w 5073008"/>
              <a:gd name="connsiteY8" fmla="*/ 544176 h 544176"/>
              <a:gd name="connsiteX9" fmla="*/ 83057 w 5073008"/>
              <a:gd name="connsiteY9" fmla="*/ 274176 h 544176"/>
              <a:gd name="connsiteX10" fmla="*/ 0 w 5073008"/>
              <a:gd name="connsiteY10" fmla="*/ 4176 h 544176"/>
              <a:gd name="connsiteX0" fmla="*/ 0 w 5073008"/>
              <a:gd name="connsiteY0" fmla="*/ 4176 h 544176"/>
              <a:gd name="connsiteX1" fmla="*/ 2617782 w 5073008"/>
              <a:gd name="connsiteY1" fmla="*/ 0 h 544176"/>
              <a:gd name="connsiteX2" fmla="*/ 2685239 w 5073008"/>
              <a:gd name="connsiteY2" fmla="*/ 205374 h 544176"/>
              <a:gd name="connsiteX3" fmla="*/ 5043305 w 5073008"/>
              <a:gd name="connsiteY3" fmla="*/ 211042 h 544176"/>
              <a:gd name="connsiteX4" fmla="*/ 5073008 w 5073008"/>
              <a:gd name="connsiteY4" fmla="*/ 281678 h 544176"/>
              <a:gd name="connsiteX5" fmla="*/ 5023770 w 5073008"/>
              <a:gd name="connsiteY5" fmla="*/ 335889 h 544176"/>
              <a:gd name="connsiteX6" fmla="*/ 2671361 w 5073008"/>
              <a:gd name="connsiteY6" fmla="*/ 332405 h 544176"/>
              <a:gd name="connsiteX7" fmla="*/ 2598399 w 5073008"/>
              <a:gd name="connsiteY7" fmla="*/ 544176 h 544176"/>
              <a:gd name="connsiteX8" fmla="*/ 0 w 5073008"/>
              <a:gd name="connsiteY8" fmla="*/ 544176 h 544176"/>
              <a:gd name="connsiteX9" fmla="*/ 83057 w 5073008"/>
              <a:gd name="connsiteY9" fmla="*/ 274176 h 544176"/>
              <a:gd name="connsiteX10" fmla="*/ 0 w 5073008"/>
              <a:gd name="connsiteY10" fmla="*/ 4176 h 544176"/>
              <a:gd name="connsiteX0" fmla="*/ 0 w 5073008"/>
              <a:gd name="connsiteY0" fmla="*/ 4176 h 544176"/>
              <a:gd name="connsiteX1" fmla="*/ 2617782 w 5073008"/>
              <a:gd name="connsiteY1" fmla="*/ 0 h 544176"/>
              <a:gd name="connsiteX2" fmla="*/ 2685239 w 5073008"/>
              <a:gd name="connsiteY2" fmla="*/ 205374 h 544176"/>
              <a:gd name="connsiteX3" fmla="*/ 5043305 w 5073008"/>
              <a:gd name="connsiteY3" fmla="*/ 211042 h 544176"/>
              <a:gd name="connsiteX4" fmla="*/ 5073008 w 5073008"/>
              <a:gd name="connsiteY4" fmla="*/ 281678 h 544176"/>
              <a:gd name="connsiteX5" fmla="*/ 5034073 w 5073008"/>
              <a:gd name="connsiteY5" fmla="*/ 335889 h 544176"/>
              <a:gd name="connsiteX6" fmla="*/ 2671361 w 5073008"/>
              <a:gd name="connsiteY6" fmla="*/ 332405 h 544176"/>
              <a:gd name="connsiteX7" fmla="*/ 2598399 w 5073008"/>
              <a:gd name="connsiteY7" fmla="*/ 544176 h 544176"/>
              <a:gd name="connsiteX8" fmla="*/ 0 w 5073008"/>
              <a:gd name="connsiteY8" fmla="*/ 544176 h 544176"/>
              <a:gd name="connsiteX9" fmla="*/ 83057 w 5073008"/>
              <a:gd name="connsiteY9" fmla="*/ 274176 h 544176"/>
              <a:gd name="connsiteX10" fmla="*/ 0 w 5073008"/>
              <a:gd name="connsiteY10" fmla="*/ 4176 h 544176"/>
              <a:gd name="connsiteX0" fmla="*/ 0 w 5073008"/>
              <a:gd name="connsiteY0" fmla="*/ 4176 h 544176"/>
              <a:gd name="connsiteX1" fmla="*/ 2617782 w 5073008"/>
              <a:gd name="connsiteY1" fmla="*/ 0 h 544176"/>
              <a:gd name="connsiteX2" fmla="*/ 2685239 w 5073008"/>
              <a:gd name="connsiteY2" fmla="*/ 205374 h 544176"/>
              <a:gd name="connsiteX3" fmla="*/ 5043305 w 5073008"/>
              <a:gd name="connsiteY3" fmla="*/ 211042 h 544176"/>
              <a:gd name="connsiteX4" fmla="*/ 5073008 w 5073008"/>
              <a:gd name="connsiteY4" fmla="*/ 281678 h 544176"/>
              <a:gd name="connsiteX5" fmla="*/ 5039224 w 5073008"/>
              <a:gd name="connsiteY5" fmla="*/ 335889 h 544176"/>
              <a:gd name="connsiteX6" fmla="*/ 2671361 w 5073008"/>
              <a:gd name="connsiteY6" fmla="*/ 332405 h 544176"/>
              <a:gd name="connsiteX7" fmla="*/ 2598399 w 5073008"/>
              <a:gd name="connsiteY7" fmla="*/ 544176 h 544176"/>
              <a:gd name="connsiteX8" fmla="*/ 0 w 5073008"/>
              <a:gd name="connsiteY8" fmla="*/ 544176 h 544176"/>
              <a:gd name="connsiteX9" fmla="*/ 83057 w 5073008"/>
              <a:gd name="connsiteY9" fmla="*/ 274176 h 544176"/>
              <a:gd name="connsiteX10" fmla="*/ 0 w 5073008"/>
              <a:gd name="connsiteY10" fmla="*/ 4176 h 544176"/>
              <a:gd name="connsiteX0" fmla="*/ 0 w 5073008"/>
              <a:gd name="connsiteY0" fmla="*/ 4176 h 544176"/>
              <a:gd name="connsiteX1" fmla="*/ 2617782 w 5073008"/>
              <a:gd name="connsiteY1" fmla="*/ 0 h 544176"/>
              <a:gd name="connsiteX2" fmla="*/ 2685239 w 5073008"/>
              <a:gd name="connsiteY2" fmla="*/ 205374 h 544176"/>
              <a:gd name="connsiteX3" fmla="*/ 5043305 w 5073008"/>
              <a:gd name="connsiteY3" fmla="*/ 211042 h 544176"/>
              <a:gd name="connsiteX4" fmla="*/ 5073008 w 5073008"/>
              <a:gd name="connsiteY4" fmla="*/ 281678 h 544176"/>
              <a:gd name="connsiteX5" fmla="*/ 5036648 w 5073008"/>
              <a:gd name="connsiteY5" fmla="*/ 342159 h 544176"/>
              <a:gd name="connsiteX6" fmla="*/ 2671361 w 5073008"/>
              <a:gd name="connsiteY6" fmla="*/ 332405 h 544176"/>
              <a:gd name="connsiteX7" fmla="*/ 2598399 w 5073008"/>
              <a:gd name="connsiteY7" fmla="*/ 544176 h 544176"/>
              <a:gd name="connsiteX8" fmla="*/ 0 w 5073008"/>
              <a:gd name="connsiteY8" fmla="*/ 544176 h 544176"/>
              <a:gd name="connsiteX9" fmla="*/ 83057 w 5073008"/>
              <a:gd name="connsiteY9" fmla="*/ 274176 h 544176"/>
              <a:gd name="connsiteX10" fmla="*/ 0 w 5073008"/>
              <a:gd name="connsiteY10" fmla="*/ 4176 h 544176"/>
              <a:gd name="connsiteX0" fmla="*/ 0 w 5073008"/>
              <a:gd name="connsiteY0" fmla="*/ 7825 h 547825"/>
              <a:gd name="connsiteX1" fmla="*/ 2608788 w 5073008"/>
              <a:gd name="connsiteY1" fmla="*/ 0 h 547825"/>
              <a:gd name="connsiteX2" fmla="*/ 2685239 w 5073008"/>
              <a:gd name="connsiteY2" fmla="*/ 209023 h 547825"/>
              <a:gd name="connsiteX3" fmla="*/ 5043305 w 5073008"/>
              <a:gd name="connsiteY3" fmla="*/ 214691 h 547825"/>
              <a:gd name="connsiteX4" fmla="*/ 5073008 w 5073008"/>
              <a:gd name="connsiteY4" fmla="*/ 285327 h 547825"/>
              <a:gd name="connsiteX5" fmla="*/ 5036648 w 5073008"/>
              <a:gd name="connsiteY5" fmla="*/ 345808 h 547825"/>
              <a:gd name="connsiteX6" fmla="*/ 2671361 w 5073008"/>
              <a:gd name="connsiteY6" fmla="*/ 336054 h 547825"/>
              <a:gd name="connsiteX7" fmla="*/ 2598399 w 5073008"/>
              <a:gd name="connsiteY7" fmla="*/ 547825 h 547825"/>
              <a:gd name="connsiteX8" fmla="*/ 0 w 5073008"/>
              <a:gd name="connsiteY8" fmla="*/ 547825 h 547825"/>
              <a:gd name="connsiteX9" fmla="*/ 83057 w 5073008"/>
              <a:gd name="connsiteY9" fmla="*/ 277825 h 547825"/>
              <a:gd name="connsiteX10" fmla="*/ 0 w 5073008"/>
              <a:gd name="connsiteY10" fmla="*/ 7825 h 547825"/>
              <a:gd name="connsiteX0" fmla="*/ 0 w 5073008"/>
              <a:gd name="connsiteY0" fmla="*/ 7825 h 547825"/>
              <a:gd name="connsiteX1" fmla="*/ 2608788 w 5073008"/>
              <a:gd name="connsiteY1" fmla="*/ 0 h 547825"/>
              <a:gd name="connsiteX2" fmla="*/ 2685239 w 5073008"/>
              <a:gd name="connsiteY2" fmla="*/ 209023 h 547825"/>
              <a:gd name="connsiteX3" fmla="*/ 5043305 w 5073008"/>
              <a:gd name="connsiteY3" fmla="*/ 214691 h 547825"/>
              <a:gd name="connsiteX4" fmla="*/ 5055245 w 5073008"/>
              <a:gd name="connsiteY4" fmla="*/ 243049 h 547825"/>
              <a:gd name="connsiteX5" fmla="*/ 5073008 w 5073008"/>
              <a:gd name="connsiteY5" fmla="*/ 285327 h 547825"/>
              <a:gd name="connsiteX6" fmla="*/ 5036648 w 5073008"/>
              <a:gd name="connsiteY6" fmla="*/ 345808 h 547825"/>
              <a:gd name="connsiteX7" fmla="*/ 2671361 w 5073008"/>
              <a:gd name="connsiteY7" fmla="*/ 336054 h 547825"/>
              <a:gd name="connsiteX8" fmla="*/ 2598399 w 5073008"/>
              <a:gd name="connsiteY8" fmla="*/ 547825 h 547825"/>
              <a:gd name="connsiteX9" fmla="*/ 0 w 5073008"/>
              <a:gd name="connsiteY9" fmla="*/ 547825 h 547825"/>
              <a:gd name="connsiteX10" fmla="*/ 83057 w 5073008"/>
              <a:gd name="connsiteY10" fmla="*/ 277825 h 547825"/>
              <a:gd name="connsiteX11" fmla="*/ 0 w 5073008"/>
              <a:gd name="connsiteY11" fmla="*/ 7825 h 547825"/>
              <a:gd name="connsiteX0" fmla="*/ 0 w 5073008"/>
              <a:gd name="connsiteY0" fmla="*/ 7825 h 547825"/>
              <a:gd name="connsiteX1" fmla="*/ 2608788 w 5073008"/>
              <a:gd name="connsiteY1" fmla="*/ 0 h 547825"/>
              <a:gd name="connsiteX2" fmla="*/ 2685239 w 5073008"/>
              <a:gd name="connsiteY2" fmla="*/ 209023 h 547825"/>
              <a:gd name="connsiteX3" fmla="*/ 5043305 w 5073008"/>
              <a:gd name="connsiteY3" fmla="*/ 214691 h 547825"/>
              <a:gd name="connsiteX4" fmla="*/ 5055245 w 5073008"/>
              <a:gd name="connsiteY4" fmla="*/ 243049 h 547825"/>
              <a:gd name="connsiteX5" fmla="*/ 5073008 w 5073008"/>
              <a:gd name="connsiteY5" fmla="*/ 285327 h 547825"/>
              <a:gd name="connsiteX6" fmla="*/ 5051659 w 5073008"/>
              <a:gd name="connsiteY6" fmla="*/ 318672 h 547825"/>
              <a:gd name="connsiteX7" fmla="*/ 5036648 w 5073008"/>
              <a:gd name="connsiteY7" fmla="*/ 345808 h 547825"/>
              <a:gd name="connsiteX8" fmla="*/ 2671361 w 5073008"/>
              <a:gd name="connsiteY8" fmla="*/ 336054 h 547825"/>
              <a:gd name="connsiteX9" fmla="*/ 2598399 w 5073008"/>
              <a:gd name="connsiteY9" fmla="*/ 547825 h 547825"/>
              <a:gd name="connsiteX10" fmla="*/ 0 w 5073008"/>
              <a:gd name="connsiteY10" fmla="*/ 547825 h 547825"/>
              <a:gd name="connsiteX11" fmla="*/ 83057 w 5073008"/>
              <a:gd name="connsiteY11" fmla="*/ 277825 h 547825"/>
              <a:gd name="connsiteX12" fmla="*/ 0 w 5073008"/>
              <a:gd name="connsiteY12" fmla="*/ 7825 h 547825"/>
              <a:gd name="connsiteX0" fmla="*/ 0 w 5933067"/>
              <a:gd name="connsiteY0" fmla="*/ 7825 h 547825"/>
              <a:gd name="connsiteX1" fmla="*/ 2608788 w 5933067"/>
              <a:gd name="connsiteY1" fmla="*/ 0 h 547825"/>
              <a:gd name="connsiteX2" fmla="*/ 2685239 w 5933067"/>
              <a:gd name="connsiteY2" fmla="*/ 209023 h 547825"/>
              <a:gd name="connsiteX3" fmla="*/ 5043305 w 5933067"/>
              <a:gd name="connsiteY3" fmla="*/ 214691 h 547825"/>
              <a:gd name="connsiteX4" fmla="*/ 5055245 w 5933067"/>
              <a:gd name="connsiteY4" fmla="*/ 243049 h 547825"/>
              <a:gd name="connsiteX5" fmla="*/ 5933067 w 5933067"/>
              <a:gd name="connsiteY5" fmla="*/ 270378 h 547825"/>
              <a:gd name="connsiteX6" fmla="*/ 5051659 w 5933067"/>
              <a:gd name="connsiteY6" fmla="*/ 318672 h 547825"/>
              <a:gd name="connsiteX7" fmla="*/ 5036648 w 5933067"/>
              <a:gd name="connsiteY7" fmla="*/ 345808 h 547825"/>
              <a:gd name="connsiteX8" fmla="*/ 2671361 w 5933067"/>
              <a:gd name="connsiteY8" fmla="*/ 336054 h 547825"/>
              <a:gd name="connsiteX9" fmla="*/ 2598399 w 5933067"/>
              <a:gd name="connsiteY9" fmla="*/ 547825 h 547825"/>
              <a:gd name="connsiteX10" fmla="*/ 0 w 5933067"/>
              <a:gd name="connsiteY10" fmla="*/ 547825 h 547825"/>
              <a:gd name="connsiteX11" fmla="*/ 83057 w 5933067"/>
              <a:gd name="connsiteY11" fmla="*/ 277825 h 547825"/>
              <a:gd name="connsiteX12" fmla="*/ 0 w 5933067"/>
              <a:gd name="connsiteY12" fmla="*/ 7825 h 547825"/>
              <a:gd name="connsiteX0" fmla="*/ 0 w 5933067"/>
              <a:gd name="connsiteY0" fmla="*/ 7825 h 547825"/>
              <a:gd name="connsiteX1" fmla="*/ 2608788 w 5933067"/>
              <a:gd name="connsiteY1" fmla="*/ 0 h 547825"/>
              <a:gd name="connsiteX2" fmla="*/ 2685239 w 5933067"/>
              <a:gd name="connsiteY2" fmla="*/ 209023 h 547825"/>
              <a:gd name="connsiteX3" fmla="*/ 5043305 w 5933067"/>
              <a:gd name="connsiteY3" fmla="*/ 214691 h 547825"/>
              <a:gd name="connsiteX4" fmla="*/ 5055245 w 5933067"/>
              <a:gd name="connsiteY4" fmla="*/ 243049 h 547825"/>
              <a:gd name="connsiteX5" fmla="*/ 5417334 w 5933067"/>
              <a:gd name="connsiteY5" fmla="*/ 248867 h 547825"/>
              <a:gd name="connsiteX6" fmla="*/ 5933067 w 5933067"/>
              <a:gd name="connsiteY6" fmla="*/ 270378 h 547825"/>
              <a:gd name="connsiteX7" fmla="*/ 5051659 w 5933067"/>
              <a:gd name="connsiteY7" fmla="*/ 318672 h 547825"/>
              <a:gd name="connsiteX8" fmla="*/ 5036648 w 5933067"/>
              <a:gd name="connsiteY8" fmla="*/ 345808 h 547825"/>
              <a:gd name="connsiteX9" fmla="*/ 2671361 w 5933067"/>
              <a:gd name="connsiteY9" fmla="*/ 336054 h 547825"/>
              <a:gd name="connsiteX10" fmla="*/ 2598399 w 5933067"/>
              <a:gd name="connsiteY10" fmla="*/ 547825 h 547825"/>
              <a:gd name="connsiteX11" fmla="*/ 0 w 5933067"/>
              <a:gd name="connsiteY11" fmla="*/ 547825 h 547825"/>
              <a:gd name="connsiteX12" fmla="*/ 83057 w 5933067"/>
              <a:gd name="connsiteY12" fmla="*/ 277825 h 547825"/>
              <a:gd name="connsiteX13" fmla="*/ 0 w 5933067"/>
              <a:gd name="connsiteY13" fmla="*/ 7825 h 547825"/>
              <a:gd name="connsiteX0" fmla="*/ 0 w 5933067"/>
              <a:gd name="connsiteY0" fmla="*/ 7825 h 547825"/>
              <a:gd name="connsiteX1" fmla="*/ 2608788 w 5933067"/>
              <a:gd name="connsiteY1" fmla="*/ 0 h 547825"/>
              <a:gd name="connsiteX2" fmla="*/ 2685239 w 5933067"/>
              <a:gd name="connsiteY2" fmla="*/ 209023 h 547825"/>
              <a:gd name="connsiteX3" fmla="*/ 5043305 w 5933067"/>
              <a:gd name="connsiteY3" fmla="*/ 214691 h 547825"/>
              <a:gd name="connsiteX4" fmla="*/ 5055245 w 5933067"/>
              <a:gd name="connsiteY4" fmla="*/ 243049 h 547825"/>
              <a:gd name="connsiteX5" fmla="*/ 5417334 w 5933067"/>
              <a:gd name="connsiteY5" fmla="*/ 248867 h 547825"/>
              <a:gd name="connsiteX6" fmla="*/ 5933067 w 5933067"/>
              <a:gd name="connsiteY6" fmla="*/ 270378 h 547825"/>
              <a:gd name="connsiteX7" fmla="*/ 5399409 w 5933067"/>
              <a:gd name="connsiteY7" fmla="*/ 298312 h 547825"/>
              <a:gd name="connsiteX8" fmla="*/ 5051659 w 5933067"/>
              <a:gd name="connsiteY8" fmla="*/ 318672 h 547825"/>
              <a:gd name="connsiteX9" fmla="*/ 5036648 w 5933067"/>
              <a:gd name="connsiteY9" fmla="*/ 345808 h 547825"/>
              <a:gd name="connsiteX10" fmla="*/ 2671361 w 5933067"/>
              <a:gd name="connsiteY10" fmla="*/ 336054 h 547825"/>
              <a:gd name="connsiteX11" fmla="*/ 2598399 w 5933067"/>
              <a:gd name="connsiteY11" fmla="*/ 547825 h 547825"/>
              <a:gd name="connsiteX12" fmla="*/ 0 w 5933067"/>
              <a:gd name="connsiteY12" fmla="*/ 547825 h 547825"/>
              <a:gd name="connsiteX13" fmla="*/ 83057 w 5933067"/>
              <a:gd name="connsiteY13" fmla="*/ 277825 h 547825"/>
              <a:gd name="connsiteX14" fmla="*/ 0 w 5933067"/>
              <a:gd name="connsiteY14" fmla="*/ 7825 h 547825"/>
              <a:gd name="connsiteX0" fmla="*/ 0 w 5933067"/>
              <a:gd name="connsiteY0" fmla="*/ 7825 h 547825"/>
              <a:gd name="connsiteX1" fmla="*/ 2608788 w 5933067"/>
              <a:gd name="connsiteY1" fmla="*/ 0 h 547825"/>
              <a:gd name="connsiteX2" fmla="*/ 2685239 w 5933067"/>
              <a:gd name="connsiteY2" fmla="*/ 209023 h 547825"/>
              <a:gd name="connsiteX3" fmla="*/ 5043305 w 5933067"/>
              <a:gd name="connsiteY3" fmla="*/ 214691 h 547825"/>
              <a:gd name="connsiteX4" fmla="*/ 5055245 w 5933067"/>
              <a:gd name="connsiteY4" fmla="*/ 243049 h 547825"/>
              <a:gd name="connsiteX5" fmla="*/ 5924473 w 5933067"/>
              <a:gd name="connsiteY5" fmla="*/ 237084 h 547825"/>
              <a:gd name="connsiteX6" fmla="*/ 5933067 w 5933067"/>
              <a:gd name="connsiteY6" fmla="*/ 270378 h 547825"/>
              <a:gd name="connsiteX7" fmla="*/ 5399409 w 5933067"/>
              <a:gd name="connsiteY7" fmla="*/ 298312 h 547825"/>
              <a:gd name="connsiteX8" fmla="*/ 5051659 w 5933067"/>
              <a:gd name="connsiteY8" fmla="*/ 318672 h 547825"/>
              <a:gd name="connsiteX9" fmla="*/ 5036648 w 5933067"/>
              <a:gd name="connsiteY9" fmla="*/ 345808 h 547825"/>
              <a:gd name="connsiteX10" fmla="*/ 2671361 w 5933067"/>
              <a:gd name="connsiteY10" fmla="*/ 336054 h 547825"/>
              <a:gd name="connsiteX11" fmla="*/ 2598399 w 5933067"/>
              <a:gd name="connsiteY11" fmla="*/ 547825 h 547825"/>
              <a:gd name="connsiteX12" fmla="*/ 0 w 5933067"/>
              <a:gd name="connsiteY12" fmla="*/ 547825 h 547825"/>
              <a:gd name="connsiteX13" fmla="*/ 83057 w 5933067"/>
              <a:gd name="connsiteY13" fmla="*/ 277825 h 547825"/>
              <a:gd name="connsiteX14" fmla="*/ 0 w 5933067"/>
              <a:gd name="connsiteY14" fmla="*/ 7825 h 547825"/>
              <a:gd name="connsiteX0" fmla="*/ 0 w 5933067"/>
              <a:gd name="connsiteY0" fmla="*/ 7825 h 547825"/>
              <a:gd name="connsiteX1" fmla="*/ 2608788 w 5933067"/>
              <a:gd name="connsiteY1" fmla="*/ 0 h 547825"/>
              <a:gd name="connsiteX2" fmla="*/ 2685239 w 5933067"/>
              <a:gd name="connsiteY2" fmla="*/ 209023 h 547825"/>
              <a:gd name="connsiteX3" fmla="*/ 5043305 w 5933067"/>
              <a:gd name="connsiteY3" fmla="*/ 214691 h 547825"/>
              <a:gd name="connsiteX4" fmla="*/ 5055245 w 5933067"/>
              <a:gd name="connsiteY4" fmla="*/ 243049 h 547825"/>
              <a:gd name="connsiteX5" fmla="*/ 5924473 w 5933067"/>
              <a:gd name="connsiteY5" fmla="*/ 237084 h 547825"/>
              <a:gd name="connsiteX6" fmla="*/ 5933067 w 5933067"/>
              <a:gd name="connsiteY6" fmla="*/ 270378 h 547825"/>
              <a:gd name="connsiteX7" fmla="*/ 5927419 w 5933067"/>
              <a:gd name="connsiteY7" fmla="*/ 290370 h 547825"/>
              <a:gd name="connsiteX8" fmla="*/ 5051659 w 5933067"/>
              <a:gd name="connsiteY8" fmla="*/ 318672 h 547825"/>
              <a:gd name="connsiteX9" fmla="*/ 5036648 w 5933067"/>
              <a:gd name="connsiteY9" fmla="*/ 345808 h 547825"/>
              <a:gd name="connsiteX10" fmla="*/ 2671361 w 5933067"/>
              <a:gd name="connsiteY10" fmla="*/ 336054 h 547825"/>
              <a:gd name="connsiteX11" fmla="*/ 2598399 w 5933067"/>
              <a:gd name="connsiteY11" fmla="*/ 547825 h 547825"/>
              <a:gd name="connsiteX12" fmla="*/ 0 w 5933067"/>
              <a:gd name="connsiteY12" fmla="*/ 547825 h 547825"/>
              <a:gd name="connsiteX13" fmla="*/ 83057 w 5933067"/>
              <a:gd name="connsiteY13" fmla="*/ 277825 h 547825"/>
              <a:gd name="connsiteX14" fmla="*/ 0 w 5933067"/>
              <a:gd name="connsiteY14" fmla="*/ 7825 h 547825"/>
              <a:gd name="connsiteX0" fmla="*/ 0 w 5943948"/>
              <a:gd name="connsiteY0" fmla="*/ 7825 h 547825"/>
              <a:gd name="connsiteX1" fmla="*/ 2608788 w 5943948"/>
              <a:gd name="connsiteY1" fmla="*/ 0 h 547825"/>
              <a:gd name="connsiteX2" fmla="*/ 2685239 w 5943948"/>
              <a:gd name="connsiteY2" fmla="*/ 209023 h 547825"/>
              <a:gd name="connsiteX3" fmla="*/ 5043305 w 5943948"/>
              <a:gd name="connsiteY3" fmla="*/ 214691 h 547825"/>
              <a:gd name="connsiteX4" fmla="*/ 5055245 w 5943948"/>
              <a:gd name="connsiteY4" fmla="*/ 243049 h 547825"/>
              <a:gd name="connsiteX5" fmla="*/ 5924473 w 5943948"/>
              <a:gd name="connsiteY5" fmla="*/ 237084 h 547825"/>
              <a:gd name="connsiteX6" fmla="*/ 5943948 w 5943948"/>
              <a:gd name="connsiteY6" fmla="*/ 274792 h 547825"/>
              <a:gd name="connsiteX7" fmla="*/ 5927419 w 5943948"/>
              <a:gd name="connsiteY7" fmla="*/ 290370 h 547825"/>
              <a:gd name="connsiteX8" fmla="*/ 5051659 w 5943948"/>
              <a:gd name="connsiteY8" fmla="*/ 318672 h 547825"/>
              <a:gd name="connsiteX9" fmla="*/ 5036648 w 5943948"/>
              <a:gd name="connsiteY9" fmla="*/ 345808 h 547825"/>
              <a:gd name="connsiteX10" fmla="*/ 2671361 w 5943948"/>
              <a:gd name="connsiteY10" fmla="*/ 336054 h 547825"/>
              <a:gd name="connsiteX11" fmla="*/ 2598399 w 5943948"/>
              <a:gd name="connsiteY11" fmla="*/ 547825 h 547825"/>
              <a:gd name="connsiteX12" fmla="*/ 0 w 5943948"/>
              <a:gd name="connsiteY12" fmla="*/ 547825 h 547825"/>
              <a:gd name="connsiteX13" fmla="*/ 83057 w 5943948"/>
              <a:gd name="connsiteY13" fmla="*/ 277825 h 547825"/>
              <a:gd name="connsiteX14" fmla="*/ 0 w 5943948"/>
              <a:gd name="connsiteY14" fmla="*/ 7825 h 547825"/>
              <a:gd name="connsiteX0" fmla="*/ 0 w 5943948"/>
              <a:gd name="connsiteY0" fmla="*/ 7825 h 547825"/>
              <a:gd name="connsiteX1" fmla="*/ 2608788 w 5943948"/>
              <a:gd name="connsiteY1" fmla="*/ 0 h 547825"/>
              <a:gd name="connsiteX2" fmla="*/ 2685239 w 5943948"/>
              <a:gd name="connsiteY2" fmla="*/ 209023 h 547825"/>
              <a:gd name="connsiteX3" fmla="*/ 5043305 w 5943948"/>
              <a:gd name="connsiteY3" fmla="*/ 214691 h 547825"/>
              <a:gd name="connsiteX4" fmla="*/ 5055245 w 5943948"/>
              <a:gd name="connsiteY4" fmla="*/ 243049 h 547825"/>
              <a:gd name="connsiteX5" fmla="*/ 5935781 w 5943948"/>
              <a:gd name="connsiteY5" fmla="*/ 242589 h 547825"/>
              <a:gd name="connsiteX6" fmla="*/ 5943948 w 5943948"/>
              <a:gd name="connsiteY6" fmla="*/ 274792 h 547825"/>
              <a:gd name="connsiteX7" fmla="*/ 5927419 w 5943948"/>
              <a:gd name="connsiteY7" fmla="*/ 290370 h 547825"/>
              <a:gd name="connsiteX8" fmla="*/ 5051659 w 5943948"/>
              <a:gd name="connsiteY8" fmla="*/ 318672 h 547825"/>
              <a:gd name="connsiteX9" fmla="*/ 5036648 w 5943948"/>
              <a:gd name="connsiteY9" fmla="*/ 345808 h 547825"/>
              <a:gd name="connsiteX10" fmla="*/ 2671361 w 5943948"/>
              <a:gd name="connsiteY10" fmla="*/ 336054 h 547825"/>
              <a:gd name="connsiteX11" fmla="*/ 2598399 w 5943948"/>
              <a:gd name="connsiteY11" fmla="*/ 547825 h 547825"/>
              <a:gd name="connsiteX12" fmla="*/ 0 w 5943948"/>
              <a:gd name="connsiteY12" fmla="*/ 547825 h 547825"/>
              <a:gd name="connsiteX13" fmla="*/ 83057 w 5943948"/>
              <a:gd name="connsiteY13" fmla="*/ 277825 h 547825"/>
              <a:gd name="connsiteX14" fmla="*/ 0 w 5943948"/>
              <a:gd name="connsiteY14" fmla="*/ 7825 h 547825"/>
              <a:gd name="connsiteX0" fmla="*/ 0 w 5943948"/>
              <a:gd name="connsiteY0" fmla="*/ 7825 h 547825"/>
              <a:gd name="connsiteX1" fmla="*/ 2608788 w 5943948"/>
              <a:gd name="connsiteY1" fmla="*/ 0 h 547825"/>
              <a:gd name="connsiteX2" fmla="*/ 2685239 w 5943948"/>
              <a:gd name="connsiteY2" fmla="*/ 209023 h 547825"/>
              <a:gd name="connsiteX3" fmla="*/ 5043305 w 5943948"/>
              <a:gd name="connsiteY3" fmla="*/ 214691 h 547825"/>
              <a:gd name="connsiteX4" fmla="*/ 5062030 w 5943948"/>
              <a:gd name="connsiteY4" fmla="*/ 254058 h 547825"/>
              <a:gd name="connsiteX5" fmla="*/ 5935781 w 5943948"/>
              <a:gd name="connsiteY5" fmla="*/ 242589 h 547825"/>
              <a:gd name="connsiteX6" fmla="*/ 5943948 w 5943948"/>
              <a:gd name="connsiteY6" fmla="*/ 274792 h 547825"/>
              <a:gd name="connsiteX7" fmla="*/ 5927419 w 5943948"/>
              <a:gd name="connsiteY7" fmla="*/ 290370 h 547825"/>
              <a:gd name="connsiteX8" fmla="*/ 5051659 w 5943948"/>
              <a:gd name="connsiteY8" fmla="*/ 318672 h 547825"/>
              <a:gd name="connsiteX9" fmla="*/ 5036648 w 5943948"/>
              <a:gd name="connsiteY9" fmla="*/ 345808 h 547825"/>
              <a:gd name="connsiteX10" fmla="*/ 2671361 w 5943948"/>
              <a:gd name="connsiteY10" fmla="*/ 336054 h 547825"/>
              <a:gd name="connsiteX11" fmla="*/ 2598399 w 5943948"/>
              <a:gd name="connsiteY11" fmla="*/ 547825 h 547825"/>
              <a:gd name="connsiteX12" fmla="*/ 0 w 5943948"/>
              <a:gd name="connsiteY12" fmla="*/ 547825 h 547825"/>
              <a:gd name="connsiteX13" fmla="*/ 83057 w 5943948"/>
              <a:gd name="connsiteY13" fmla="*/ 277825 h 547825"/>
              <a:gd name="connsiteX14" fmla="*/ 0 w 5943948"/>
              <a:gd name="connsiteY14" fmla="*/ 7825 h 547825"/>
              <a:gd name="connsiteX0" fmla="*/ 0 w 5943948"/>
              <a:gd name="connsiteY0" fmla="*/ 7825 h 547825"/>
              <a:gd name="connsiteX1" fmla="*/ 2608788 w 5943948"/>
              <a:gd name="connsiteY1" fmla="*/ 0 h 547825"/>
              <a:gd name="connsiteX2" fmla="*/ 2685239 w 5943948"/>
              <a:gd name="connsiteY2" fmla="*/ 209023 h 547825"/>
              <a:gd name="connsiteX3" fmla="*/ 5043305 w 5943948"/>
              <a:gd name="connsiteY3" fmla="*/ 214691 h 547825"/>
              <a:gd name="connsiteX4" fmla="*/ 5062030 w 5943948"/>
              <a:gd name="connsiteY4" fmla="*/ 254058 h 547825"/>
              <a:gd name="connsiteX5" fmla="*/ 5935781 w 5943948"/>
              <a:gd name="connsiteY5" fmla="*/ 242589 h 547825"/>
              <a:gd name="connsiteX6" fmla="*/ 5943948 w 5943948"/>
              <a:gd name="connsiteY6" fmla="*/ 274792 h 547825"/>
              <a:gd name="connsiteX7" fmla="*/ 5927419 w 5943948"/>
              <a:gd name="connsiteY7" fmla="*/ 290370 h 547825"/>
              <a:gd name="connsiteX8" fmla="*/ 5056182 w 5943948"/>
              <a:gd name="connsiteY8" fmla="*/ 311333 h 547825"/>
              <a:gd name="connsiteX9" fmla="*/ 5036648 w 5943948"/>
              <a:gd name="connsiteY9" fmla="*/ 345808 h 547825"/>
              <a:gd name="connsiteX10" fmla="*/ 2671361 w 5943948"/>
              <a:gd name="connsiteY10" fmla="*/ 336054 h 547825"/>
              <a:gd name="connsiteX11" fmla="*/ 2598399 w 5943948"/>
              <a:gd name="connsiteY11" fmla="*/ 547825 h 547825"/>
              <a:gd name="connsiteX12" fmla="*/ 0 w 5943948"/>
              <a:gd name="connsiteY12" fmla="*/ 547825 h 547825"/>
              <a:gd name="connsiteX13" fmla="*/ 83057 w 5943948"/>
              <a:gd name="connsiteY13" fmla="*/ 277825 h 547825"/>
              <a:gd name="connsiteX14" fmla="*/ 0 w 5943948"/>
              <a:gd name="connsiteY14" fmla="*/ 7825 h 547825"/>
              <a:gd name="connsiteX0" fmla="*/ 0 w 5943948"/>
              <a:gd name="connsiteY0" fmla="*/ 7825 h 547825"/>
              <a:gd name="connsiteX1" fmla="*/ 2608788 w 5943948"/>
              <a:gd name="connsiteY1" fmla="*/ 0 h 547825"/>
              <a:gd name="connsiteX2" fmla="*/ 2685239 w 5943948"/>
              <a:gd name="connsiteY2" fmla="*/ 209023 h 547825"/>
              <a:gd name="connsiteX3" fmla="*/ 5043305 w 5943948"/>
              <a:gd name="connsiteY3" fmla="*/ 214691 h 547825"/>
              <a:gd name="connsiteX4" fmla="*/ 5062030 w 5943948"/>
              <a:gd name="connsiteY4" fmla="*/ 254058 h 547825"/>
              <a:gd name="connsiteX5" fmla="*/ 5935781 w 5943948"/>
              <a:gd name="connsiteY5" fmla="*/ 242589 h 547825"/>
              <a:gd name="connsiteX6" fmla="*/ 5943948 w 5943948"/>
              <a:gd name="connsiteY6" fmla="*/ 274792 h 547825"/>
              <a:gd name="connsiteX7" fmla="*/ 5927419 w 5943948"/>
              <a:gd name="connsiteY7" fmla="*/ 310553 h 547825"/>
              <a:gd name="connsiteX8" fmla="*/ 5056182 w 5943948"/>
              <a:gd name="connsiteY8" fmla="*/ 311333 h 547825"/>
              <a:gd name="connsiteX9" fmla="*/ 5036648 w 5943948"/>
              <a:gd name="connsiteY9" fmla="*/ 345808 h 547825"/>
              <a:gd name="connsiteX10" fmla="*/ 2671361 w 5943948"/>
              <a:gd name="connsiteY10" fmla="*/ 336054 h 547825"/>
              <a:gd name="connsiteX11" fmla="*/ 2598399 w 5943948"/>
              <a:gd name="connsiteY11" fmla="*/ 547825 h 547825"/>
              <a:gd name="connsiteX12" fmla="*/ 0 w 5943948"/>
              <a:gd name="connsiteY12" fmla="*/ 547825 h 547825"/>
              <a:gd name="connsiteX13" fmla="*/ 83057 w 5943948"/>
              <a:gd name="connsiteY13" fmla="*/ 277825 h 547825"/>
              <a:gd name="connsiteX14" fmla="*/ 0 w 5943948"/>
              <a:gd name="connsiteY14" fmla="*/ 7825 h 547825"/>
              <a:gd name="connsiteX0" fmla="*/ 0 w 5943948"/>
              <a:gd name="connsiteY0" fmla="*/ 7825 h 547825"/>
              <a:gd name="connsiteX1" fmla="*/ 2608788 w 5943948"/>
              <a:gd name="connsiteY1" fmla="*/ 0 h 547825"/>
              <a:gd name="connsiteX2" fmla="*/ 2685239 w 5943948"/>
              <a:gd name="connsiteY2" fmla="*/ 209023 h 547825"/>
              <a:gd name="connsiteX3" fmla="*/ 5043305 w 5943948"/>
              <a:gd name="connsiteY3" fmla="*/ 214691 h 547825"/>
              <a:gd name="connsiteX4" fmla="*/ 5062030 w 5943948"/>
              <a:gd name="connsiteY4" fmla="*/ 254058 h 547825"/>
              <a:gd name="connsiteX5" fmla="*/ 5931258 w 5943948"/>
              <a:gd name="connsiteY5" fmla="*/ 251763 h 547825"/>
              <a:gd name="connsiteX6" fmla="*/ 5943948 w 5943948"/>
              <a:gd name="connsiteY6" fmla="*/ 274792 h 547825"/>
              <a:gd name="connsiteX7" fmla="*/ 5927419 w 5943948"/>
              <a:gd name="connsiteY7" fmla="*/ 310553 h 547825"/>
              <a:gd name="connsiteX8" fmla="*/ 5056182 w 5943948"/>
              <a:gd name="connsiteY8" fmla="*/ 311333 h 547825"/>
              <a:gd name="connsiteX9" fmla="*/ 5036648 w 5943948"/>
              <a:gd name="connsiteY9" fmla="*/ 345808 h 547825"/>
              <a:gd name="connsiteX10" fmla="*/ 2671361 w 5943948"/>
              <a:gd name="connsiteY10" fmla="*/ 336054 h 547825"/>
              <a:gd name="connsiteX11" fmla="*/ 2598399 w 5943948"/>
              <a:gd name="connsiteY11" fmla="*/ 547825 h 547825"/>
              <a:gd name="connsiteX12" fmla="*/ 0 w 5943948"/>
              <a:gd name="connsiteY12" fmla="*/ 547825 h 547825"/>
              <a:gd name="connsiteX13" fmla="*/ 83057 w 5943948"/>
              <a:gd name="connsiteY13" fmla="*/ 277825 h 547825"/>
              <a:gd name="connsiteX14" fmla="*/ 0 w 5943948"/>
              <a:gd name="connsiteY14" fmla="*/ 7825 h 547825"/>
              <a:gd name="connsiteX0" fmla="*/ 0 w 5943948"/>
              <a:gd name="connsiteY0" fmla="*/ 7825 h 547825"/>
              <a:gd name="connsiteX1" fmla="*/ 2608788 w 5943948"/>
              <a:gd name="connsiteY1" fmla="*/ 0 h 547825"/>
              <a:gd name="connsiteX2" fmla="*/ 2685239 w 5943948"/>
              <a:gd name="connsiteY2" fmla="*/ 209023 h 547825"/>
              <a:gd name="connsiteX3" fmla="*/ 5043305 w 5943948"/>
              <a:gd name="connsiteY3" fmla="*/ 214691 h 547825"/>
              <a:gd name="connsiteX4" fmla="*/ 5062030 w 5943948"/>
              <a:gd name="connsiteY4" fmla="*/ 254058 h 547825"/>
              <a:gd name="connsiteX5" fmla="*/ 5931258 w 5943948"/>
              <a:gd name="connsiteY5" fmla="*/ 251763 h 547825"/>
              <a:gd name="connsiteX6" fmla="*/ 5943948 w 5943948"/>
              <a:gd name="connsiteY6" fmla="*/ 274792 h 547825"/>
              <a:gd name="connsiteX7" fmla="*/ 5929680 w 5943948"/>
              <a:gd name="connsiteY7" fmla="*/ 305049 h 547825"/>
              <a:gd name="connsiteX8" fmla="*/ 5056182 w 5943948"/>
              <a:gd name="connsiteY8" fmla="*/ 311333 h 547825"/>
              <a:gd name="connsiteX9" fmla="*/ 5036648 w 5943948"/>
              <a:gd name="connsiteY9" fmla="*/ 345808 h 547825"/>
              <a:gd name="connsiteX10" fmla="*/ 2671361 w 5943948"/>
              <a:gd name="connsiteY10" fmla="*/ 336054 h 547825"/>
              <a:gd name="connsiteX11" fmla="*/ 2598399 w 5943948"/>
              <a:gd name="connsiteY11" fmla="*/ 547825 h 547825"/>
              <a:gd name="connsiteX12" fmla="*/ 0 w 5943948"/>
              <a:gd name="connsiteY12" fmla="*/ 547825 h 547825"/>
              <a:gd name="connsiteX13" fmla="*/ 83057 w 5943948"/>
              <a:gd name="connsiteY13" fmla="*/ 277825 h 547825"/>
              <a:gd name="connsiteX14" fmla="*/ 0 w 5943948"/>
              <a:gd name="connsiteY14" fmla="*/ 7825 h 547825"/>
              <a:gd name="connsiteX0" fmla="*/ 0 w 5943948"/>
              <a:gd name="connsiteY0" fmla="*/ 7825 h 547825"/>
              <a:gd name="connsiteX1" fmla="*/ 2608788 w 5943948"/>
              <a:gd name="connsiteY1" fmla="*/ 0 h 547825"/>
              <a:gd name="connsiteX2" fmla="*/ 2685239 w 5943948"/>
              <a:gd name="connsiteY2" fmla="*/ 209023 h 547825"/>
              <a:gd name="connsiteX3" fmla="*/ 5043305 w 5943948"/>
              <a:gd name="connsiteY3" fmla="*/ 214691 h 547825"/>
              <a:gd name="connsiteX4" fmla="*/ 5062030 w 5943948"/>
              <a:gd name="connsiteY4" fmla="*/ 254058 h 547825"/>
              <a:gd name="connsiteX5" fmla="*/ 5940304 w 5943948"/>
              <a:gd name="connsiteY5" fmla="*/ 249928 h 547825"/>
              <a:gd name="connsiteX6" fmla="*/ 5943948 w 5943948"/>
              <a:gd name="connsiteY6" fmla="*/ 274792 h 547825"/>
              <a:gd name="connsiteX7" fmla="*/ 5929680 w 5943948"/>
              <a:gd name="connsiteY7" fmla="*/ 305049 h 547825"/>
              <a:gd name="connsiteX8" fmla="*/ 5056182 w 5943948"/>
              <a:gd name="connsiteY8" fmla="*/ 311333 h 547825"/>
              <a:gd name="connsiteX9" fmla="*/ 5036648 w 5943948"/>
              <a:gd name="connsiteY9" fmla="*/ 345808 h 547825"/>
              <a:gd name="connsiteX10" fmla="*/ 2671361 w 5943948"/>
              <a:gd name="connsiteY10" fmla="*/ 336054 h 547825"/>
              <a:gd name="connsiteX11" fmla="*/ 2598399 w 5943948"/>
              <a:gd name="connsiteY11" fmla="*/ 547825 h 547825"/>
              <a:gd name="connsiteX12" fmla="*/ 0 w 5943948"/>
              <a:gd name="connsiteY12" fmla="*/ 547825 h 547825"/>
              <a:gd name="connsiteX13" fmla="*/ 83057 w 5943948"/>
              <a:gd name="connsiteY13" fmla="*/ 277825 h 547825"/>
              <a:gd name="connsiteX14" fmla="*/ 0 w 5943948"/>
              <a:gd name="connsiteY14" fmla="*/ 7825 h 547825"/>
              <a:gd name="connsiteX0" fmla="*/ 0 w 5943948"/>
              <a:gd name="connsiteY0" fmla="*/ 7825 h 547825"/>
              <a:gd name="connsiteX1" fmla="*/ 2608788 w 5943948"/>
              <a:gd name="connsiteY1" fmla="*/ 0 h 547825"/>
              <a:gd name="connsiteX2" fmla="*/ 2685239 w 5943948"/>
              <a:gd name="connsiteY2" fmla="*/ 209023 h 547825"/>
              <a:gd name="connsiteX3" fmla="*/ 5043305 w 5943948"/>
              <a:gd name="connsiteY3" fmla="*/ 214691 h 547825"/>
              <a:gd name="connsiteX4" fmla="*/ 5062030 w 5943948"/>
              <a:gd name="connsiteY4" fmla="*/ 254058 h 547825"/>
              <a:gd name="connsiteX5" fmla="*/ 5933520 w 5943948"/>
              <a:gd name="connsiteY5" fmla="*/ 249928 h 547825"/>
              <a:gd name="connsiteX6" fmla="*/ 5943948 w 5943948"/>
              <a:gd name="connsiteY6" fmla="*/ 274792 h 547825"/>
              <a:gd name="connsiteX7" fmla="*/ 5929680 w 5943948"/>
              <a:gd name="connsiteY7" fmla="*/ 305049 h 547825"/>
              <a:gd name="connsiteX8" fmla="*/ 5056182 w 5943948"/>
              <a:gd name="connsiteY8" fmla="*/ 311333 h 547825"/>
              <a:gd name="connsiteX9" fmla="*/ 5036648 w 5943948"/>
              <a:gd name="connsiteY9" fmla="*/ 345808 h 547825"/>
              <a:gd name="connsiteX10" fmla="*/ 2671361 w 5943948"/>
              <a:gd name="connsiteY10" fmla="*/ 336054 h 547825"/>
              <a:gd name="connsiteX11" fmla="*/ 2598399 w 5943948"/>
              <a:gd name="connsiteY11" fmla="*/ 547825 h 547825"/>
              <a:gd name="connsiteX12" fmla="*/ 0 w 5943948"/>
              <a:gd name="connsiteY12" fmla="*/ 547825 h 547825"/>
              <a:gd name="connsiteX13" fmla="*/ 83057 w 5943948"/>
              <a:gd name="connsiteY13" fmla="*/ 277825 h 547825"/>
              <a:gd name="connsiteX14" fmla="*/ 0 w 5943948"/>
              <a:gd name="connsiteY14" fmla="*/ 7825 h 547825"/>
              <a:gd name="connsiteX0" fmla="*/ 0 w 5943948"/>
              <a:gd name="connsiteY0" fmla="*/ 7825 h 547825"/>
              <a:gd name="connsiteX1" fmla="*/ 2608788 w 5943948"/>
              <a:gd name="connsiteY1" fmla="*/ 0 h 547825"/>
              <a:gd name="connsiteX2" fmla="*/ 2685239 w 5943948"/>
              <a:gd name="connsiteY2" fmla="*/ 209023 h 547825"/>
              <a:gd name="connsiteX3" fmla="*/ 5043305 w 5943948"/>
              <a:gd name="connsiteY3" fmla="*/ 214691 h 547825"/>
              <a:gd name="connsiteX4" fmla="*/ 5062030 w 5943948"/>
              <a:gd name="connsiteY4" fmla="*/ 254058 h 547825"/>
              <a:gd name="connsiteX5" fmla="*/ 5933520 w 5943948"/>
              <a:gd name="connsiteY5" fmla="*/ 249928 h 547825"/>
              <a:gd name="connsiteX6" fmla="*/ 5943948 w 5943948"/>
              <a:gd name="connsiteY6" fmla="*/ 274792 h 547825"/>
              <a:gd name="connsiteX7" fmla="*/ 5929680 w 5943948"/>
              <a:gd name="connsiteY7" fmla="*/ 303214 h 547825"/>
              <a:gd name="connsiteX8" fmla="*/ 5056182 w 5943948"/>
              <a:gd name="connsiteY8" fmla="*/ 311333 h 547825"/>
              <a:gd name="connsiteX9" fmla="*/ 5036648 w 5943948"/>
              <a:gd name="connsiteY9" fmla="*/ 345808 h 547825"/>
              <a:gd name="connsiteX10" fmla="*/ 2671361 w 5943948"/>
              <a:gd name="connsiteY10" fmla="*/ 336054 h 547825"/>
              <a:gd name="connsiteX11" fmla="*/ 2598399 w 5943948"/>
              <a:gd name="connsiteY11" fmla="*/ 547825 h 547825"/>
              <a:gd name="connsiteX12" fmla="*/ 0 w 5943948"/>
              <a:gd name="connsiteY12" fmla="*/ 547825 h 547825"/>
              <a:gd name="connsiteX13" fmla="*/ 83057 w 5943948"/>
              <a:gd name="connsiteY13" fmla="*/ 277825 h 547825"/>
              <a:gd name="connsiteX14" fmla="*/ 0 w 5943948"/>
              <a:gd name="connsiteY14" fmla="*/ 7825 h 547825"/>
              <a:gd name="connsiteX0" fmla="*/ 0 w 5943948"/>
              <a:gd name="connsiteY0" fmla="*/ 7825 h 547825"/>
              <a:gd name="connsiteX1" fmla="*/ 2608788 w 5943948"/>
              <a:gd name="connsiteY1" fmla="*/ 0 h 547825"/>
              <a:gd name="connsiteX2" fmla="*/ 2685239 w 5943948"/>
              <a:gd name="connsiteY2" fmla="*/ 209023 h 547825"/>
              <a:gd name="connsiteX3" fmla="*/ 5043305 w 5943948"/>
              <a:gd name="connsiteY3" fmla="*/ 214691 h 547825"/>
              <a:gd name="connsiteX4" fmla="*/ 5062030 w 5943948"/>
              <a:gd name="connsiteY4" fmla="*/ 254058 h 547825"/>
              <a:gd name="connsiteX5" fmla="*/ 5933520 w 5943948"/>
              <a:gd name="connsiteY5" fmla="*/ 249928 h 547825"/>
              <a:gd name="connsiteX6" fmla="*/ 5943948 w 5943948"/>
              <a:gd name="connsiteY6" fmla="*/ 274792 h 547825"/>
              <a:gd name="connsiteX7" fmla="*/ 5929680 w 5943948"/>
              <a:gd name="connsiteY7" fmla="*/ 303214 h 547825"/>
              <a:gd name="connsiteX8" fmla="*/ 5058443 w 5943948"/>
              <a:gd name="connsiteY8" fmla="*/ 305829 h 547825"/>
              <a:gd name="connsiteX9" fmla="*/ 5036648 w 5943948"/>
              <a:gd name="connsiteY9" fmla="*/ 345808 h 547825"/>
              <a:gd name="connsiteX10" fmla="*/ 2671361 w 5943948"/>
              <a:gd name="connsiteY10" fmla="*/ 336054 h 547825"/>
              <a:gd name="connsiteX11" fmla="*/ 2598399 w 5943948"/>
              <a:gd name="connsiteY11" fmla="*/ 547825 h 547825"/>
              <a:gd name="connsiteX12" fmla="*/ 0 w 5943948"/>
              <a:gd name="connsiteY12" fmla="*/ 547825 h 547825"/>
              <a:gd name="connsiteX13" fmla="*/ 83057 w 5943948"/>
              <a:gd name="connsiteY13" fmla="*/ 277825 h 547825"/>
              <a:gd name="connsiteX14" fmla="*/ 0 w 5943948"/>
              <a:gd name="connsiteY14" fmla="*/ 7825 h 547825"/>
              <a:gd name="connsiteX0" fmla="*/ 0 w 5943948"/>
              <a:gd name="connsiteY0" fmla="*/ 7825 h 547825"/>
              <a:gd name="connsiteX1" fmla="*/ 2608788 w 5943948"/>
              <a:gd name="connsiteY1" fmla="*/ 0 h 547825"/>
              <a:gd name="connsiteX2" fmla="*/ 2685239 w 5943948"/>
              <a:gd name="connsiteY2" fmla="*/ 209023 h 547825"/>
              <a:gd name="connsiteX3" fmla="*/ 5043305 w 5943948"/>
              <a:gd name="connsiteY3" fmla="*/ 214691 h 547825"/>
              <a:gd name="connsiteX4" fmla="*/ 5062030 w 5943948"/>
              <a:gd name="connsiteY4" fmla="*/ 254058 h 547825"/>
              <a:gd name="connsiteX5" fmla="*/ 5942566 w 5943948"/>
              <a:gd name="connsiteY5" fmla="*/ 251763 h 547825"/>
              <a:gd name="connsiteX6" fmla="*/ 5943948 w 5943948"/>
              <a:gd name="connsiteY6" fmla="*/ 274792 h 547825"/>
              <a:gd name="connsiteX7" fmla="*/ 5929680 w 5943948"/>
              <a:gd name="connsiteY7" fmla="*/ 303214 h 547825"/>
              <a:gd name="connsiteX8" fmla="*/ 5058443 w 5943948"/>
              <a:gd name="connsiteY8" fmla="*/ 305829 h 547825"/>
              <a:gd name="connsiteX9" fmla="*/ 5036648 w 5943948"/>
              <a:gd name="connsiteY9" fmla="*/ 345808 h 547825"/>
              <a:gd name="connsiteX10" fmla="*/ 2671361 w 5943948"/>
              <a:gd name="connsiteY10" fmla="*/ 336054 h 547825"/>
              <a:gd name="connsiteX11" fmla="*/ 2598399 w 5943948"/>
              <a:gd name="connsiteY11" fmla="*/ 547825 h 547825"/>
              <a:gd name="connsiteX12" fmla="*/ 0 w 5943948"/>
              <a:gd name="connsiteY12" fmla="*/ 547825 h 547825"/>
              <a:gd name="connsiteX13" fmla="*/ 83057 w 5943948"/>
              <a:gd name="connsiteY13" fmla="*/ 277825 h 547825"/>
              <a:gd name="connsiteX14" fmla="*/ 0 w 5943948"/>
              <a:gd name="connsiteY14" fmla="*/ 7825 h 547825"/>
              <a:gd name="connsiteX0" fmla="*/ 0 w 5950733"/>
              <a:gd name="connsiteY0" fmla="*/ 7825 h 547825"/>
              <a:gd name="connsiteX1" fmla="*/ 2608788 w 5950733"/>
              <a:gd name="connsiteY1" fmla="*/ 0 h 547825"/>
              <a:gd name="connsiteX2" fmla="*/ 2685239 w 5950733"/>
              <a:gd name="connsiteY2" fmla="*/ 209023 h 547825"/>
              <a:gd name="connsiteX3" fmla="*/ 5043305 w 5950733"/>
              <a:gd name="connsiteY3" fmla="*/ 214691 h 547825"/>
              <a:gd name="connsiteX4" fmla="*/ 5062030 w 5950733"/>
              <a:gd name="connsiteY4" fmla="*/ 254058 h 547825"/>
              <a:gd name="connsiteX5" fmla="*/ 5942566 w 5950733"/>
              <a:gd name="connsiteY5" fmla="*/ 251763 h 547825"/>
              <a:gd name="connsiteX6" fmla="*/ 5950733 w 5950733"/>
              <a:gd name="connsiteY6" fmla="*/ 272958 h 547825"/>
              <a:gd name="connsiteX7" fmla="*/ 5929680 w 5950733"/>
              <a:gd name="connsiteY7" fmla="*/ 303214 h 547825"/>
              <a:gd name="connsiteX8" fmla="*/ 5058443 w 5950733"/>
              <a:gd name="connsiteY8" fmla="*/ 305829 h 547825"/>
              <a:gd name="connsiteX9" fmla="*/ 5036648 w 5950733"/>
              <a:gd name="connsiteY9" fmla="*/ 345808 h 547825"/>
              <a:gd name="connsiteX10" fmla="*/ 2671361 w 5950733"/>
              <a:gd name="connsiteY10" fmla="*/ 336054 h 547825"/>
              <a:gd name="connsiteX11" fmla="*/ 2598399 w 5950733"/>
              <a:gd name="connsiteY11" fmla="*/ 547825 h 547825"/>
              <a:gd name="connsiteX12" fmla="*/ 0 w 5950733"/>
              <a:gd name="connsiteY12" fmla="*/ 547825 h 547825"/>
              <a:gd name="connsiteX13" fmla="*/ 83057 w 5950733"/>
              <a:gd name="connsiteY13" fmla="*/ 277825 h 547825"/>
              <a:gd name="connsiteX14" fmla="*/ 0 w 5950733"/>
              <a:gd name="connsiteY14" fmla="*/ 7825 h 547825"/>
              <a:gd name="connsiteX0" fmla="*/ 0 w 5950733"/>
              <a:gd name="connsiteY0" fmla="*/ 7825 h 547825"/>
              <a:gd name="connsiteX1" fmla="*/ 2608788 w 5950733"/>
              <a:gd name="connsiteY1" fmla="*/ 0 h 547825"/>
              <a:gd name="connsiteX2" fmla="*/ 2685239 w 5950733"/>
              <a:gd name="connsiteY2" fmla="*/ 209023 h 547825"/>
              <a:gd name="connsiteX3" fmla="*/ 5043305 w 5950733"/>
              <a:gd name="connsiteY3" fmla="*/ 214691 h 547825"/>
              <a:gd name="connsiteX4" fmla="*/ 5062030 w 5950733"/>
              <a:gd name="connsiteY4" fmla="*/ 254058 h 547825"/>
              <a:gd name="connsiteX5" fmla="*/ 5935782 w 5950733"/>
              <a:gd name="connsiteY5" fmla="*/ 249928 h 547825"/>
              <a:gd name="connsiteX6" fmla="*/ 5950733 w 5950733"/>
              <a:gd name="connsiteY6" fmla="*/ 272958 h 547825"/>
              <a:gd name="connsiteX7" fmla="*/ 5929680 w 5950733"/>
              <a:gd name="connsiteY7" fmla="*/ 303214 h 547825"/>
              <a:gd name="connsiteX8" fmla="*/ 5058443 w 5950733"/>
              <a:gd name="connsiteY8" fmla="*/ 305829 h 547825"/>
              <a:gd name="connsiteX9" fmla="*/ 5036648 w 5950733"/>
              <a:gd name="connsiteY9" fmla="*/ 345808 h 547825"/>
              <a:gd name="connsiteX10" fmla="*/ 2671361 w 5950733"/>
              <a:gd name="connsiteY10" fmla="*/ 336054 h 547825"/>
              <a:gd name="connsiteX11" fmla="*/ 2598399 w 5950733"/>
              <a:gd name="connsiteY11" fmla="*/ 547825 h 547825"/>
              <a:gd name="connsiteX12" fmla="*/ 0 w 5950733"/>
              <a:gd name="connsiteY12" fmla="*/ 547825 h 547825"/>
              <a:gd name="connsiteX13" fmla="*/ 83057 w 5950733"/>
              <a:gd name="connsiteY13" fmla="*/ 277825 h 547825"/>
              <a:gd name="connsiteX14" fmla="*/ 0 w 5950733"/>
              <a:gd name="connsiteY14" fmla="*/ 7825 h 547825"/>
              <a:gd name="connsiteX0" fmla="*/ 0 w 5950733"/>
              <a:gd name="connsiteY0" fmla="*/ 7825 h 547825"/>
              <a:gd name="connsiteX1" fmla="*/ 2608788 w 5950733"/>
              <a:gd name="connsiteY1" fmla="*/ 0 h 547825"/>
              <a:gd name="connsiteX2" fmla="*/ 2685239 w 5950733"/>
              <a:gd name="connsiteY2" fmla="*/ 209023 h 547825"/>
              <a:gd name="connsiteX3" fmla="*/ 5043305 w 5950733"/>
              <a:gd name="connsiteY3" fmla="*/ 214691 h 547825"/>
              <a:gd name="connsiteX4" fmla="*/ 5062030 w 5950733"/>
              <a:gd name="connsiteY4" fmla="*/ 254058 h 547825"/>
              <a:gd name="connsiteX5" fmla="*/ 5935782 w 5950733"/>
              <a:gd name="connsiteY5" fmla="*/ 249928 h 547825"/>
              <a:gd name="connsiteX6" fmla="*/ 5950733 w 5950733"/>
              <a:gd name="connsiteY6" fmla="*/ 272958 h 547825"/>
              <a:gd name="connsiteX7" fmla="*/ 5936465 w 5950733"/>
              <a:gd name="connsiteY7" fmla="*/ 301380 h 547825"/>
              <a:gd name="connsiteX8" fmla="*/ 5058443 w 5950733"/>
              <a:gd name="connsiteY8" fmla="*/ 305829 h 547825"/>
              <a:gd name="connsiteX9" fmla="*/ 5036648 w 5950733"/>
              <a:gd name="connsiteY9" fmla="*/ 345808 h 547825"/>
              <a:gd name="connsiteX10" fmla="*/ 2671361 w 5950733"/>
              <a:gd name="connsiteY10" fmla="*/ 336054 h 547825"/>
              <a:gd name="connsiteX11" fmla="*/ 2598399 w 5950733"/>
              <a:gd name="connsiteY11" fmla="*/ 547825 h 547825"/>
              <a:gd name="connsiteX12" fmla="*/ 0 w 5950733"/>
              <a:gd name="connsiteY12" fmla="*/ 547825 h 547825"/>
              <a:gd name="connsiteX13" fmla="*/ 83057 w 5950733"/>
              <a:gd name="connsiteY13" fmla="*/ 277825 h 547825"/>
              <a:gd name="connsiteX14" fmla="*/ 0 w 5950733"/>
              <a:gd name="connsiteY14" fmla="*/ 7825 h 547825"/>
              <a:gd name="connsiteX0" fmla="*/ 0 w 5950733"/>
              <a:gd name="connsiteY0" fmla="*/ 7825 h 547825"/>
              <a:gd name="connsiteX1" fmla="*/ 2608788 w 5950733"/>
              <a:gd name="connsiteY1" fmla="*/ 0 h 547825"/>
              <a:gd name="connsiteX2" fmla="*/ 2685239 w 5950733"/>
              <a:gd name="connsiteY2" fmla="*/ 209023 h 547825"/>
              <a:gd name="connsiteX3" fmla="*/ 5043305 w 5950733"/>
              <a:gd name="connsiteY3" fmla="*/ 214691 h 547825"/>
              <a:gd name="connsiteX4" fmla="*/ 5057506 w 5950733"/>
              <a:gd name="connsiteY4" fmla="*/ 248554 h 547825"/>
              <a:gd name="connsiteX5" fmla="*/ 5935782 w 5950733"/>
              <a:gd name="connsiteY5" fmla="*/ 249928 h 547825"/>
              <a:gd name="connsiteX6" fmla="*/ 5950733 w 5950733"/>
              <a:gd name="connsiteY6" fmla="*/ 272958 h 547825"/>
              <a:gd name="connsiteX7" fmla="*/ 5936465 w 5950733"/>
              <a:gd name="connsiteY7" fmla="*/ 301380 h 547825"/>
              <a:gd name="connsiteX8" fmla="*/ 5058443 w 5950733"/>
              <a:gd name="connsiteY8" fmla="*/ 305829 h 547825"/>
              <a:gd name="connsiteX9" fmla="*/ 5036648 w 5950733"/>
              <a:gd name="connsiteY9" fmla="*/ 345808 h 547825"/>
              <a:gd name="connsiteX10" fmla="*/ 2671361 w 5950733"/>
              <a:gd name="connsiteY10" fmla="*/ 336054 h 547825"/>
              <a:gd name="connsiteX11" fmla="*/ 2598399 w 5950733"/>
              <a:gd name="connsiteY11" fmla="*/ 547825 h 547825"/>
              <a:gd name="connsiteX12" fmla="*/ 0 w 5950733"/>
              <a:gd name="connsiteY12" fmla="*/ 547825 h 547825"/>
              <a:gd name="connsiteX13" fmla="*/ 83057 w 5950733"/>
              <a:gd name="connsiteY13" fmla="*/ 277825 h 547825"/>
              <a:gd name="connsiteX14" fmla="*/ 0 w 5950733"/>
              <a:gd name="connsiteY14" fmla="*/ 7825 h 547825"/>
              <a:gd name="connsiteX0" fmla="*/ 0 w 5950733"/>
              <a:gd name="connsiteY0" fmla="*/ 7825 h 547825"/>
              <a:gd name="connsiteX1" fmla="*/ 2608788 w 5950733"/>
              <a:gd name="connsiteY1" fmla="*/ 0 h 547825"/>
              <a:gd name="connsiteX2" fmla="*/ 2685239 w 5950733"/>
              <a:gd name="connsiteY2" fmla="*/ 209023 h 547825"/>
              <a:gd name="connsiteX3" fmla="*/ 5043305 w 5950733"/>
              <a:gd name="connsiteY3" fmla="*/ 214691 h 547825"/>
              <a:gd name="connsiteX4" fmla="*/ 5057506 w 5950733"/>
              <a:gd name="connsiteY4" fmla="*/ 248554 h 547825"/>
              <a:gd name="connsiteX5" fmla="*/ 5938044 w 5950733"/>
              <a:gd name="connsiteY5" fmla="*/ 249928 h 547825"/>
              <a:gd name="connsiteX6" fmla="*/ 5950733 w 5950733"/>
              <a:gd name="connsiteY6" fmla="*/ 272958 h 547825"/>
              <a:gd name="connsiteX7" fmla="*/ 5936465 w 5950733"/>
              <a:gd name="connsiteY7" fmla="*/ 301380 h 547825"/>
              <a:gd name="connsiteX8" fmla="*/ 5058443 w 5950733"/>
              <a:gd name="connsiteY8" fmla="*/ 305829 h 547825"/>
              <a:gd name="connsiteX9" fmla="*/ 5036648 w 5950733"/>
              <a:gd name="connsiteY9" fmla="*/ 345808 h 547825"/>
              <a:gd name="connsiteX10" fmla="*/ 2671361 w 5950733"/>
              <a:gd name="connsiteY10" fmla="*/ 336054 h 547825"/>
              <a:gd name="connsiteX11" fmla="*/ 2598399 w 5950733"/>
              <a:gd name="connsiteY11" fmla="*/ 547825 h 547825"/>
              <a:gd name="connsiteX12" fmla="*/ 0 w 5950733"/>
              <a:gd name="connsiteY12" fmla="*/ 547825 h 547825"/>
              <a:gd name="connsiteX13" fmla="*/ 83057 w 5950733"/>
              <a:gd name="connsiteY13" fmla="*/ 277825 h 547825"/>
              <a:gd name="connsiteX14" fmla="*/ 0 w 5950733"/>
              <a:gd name="connsiteY14" fmla="*/ 7825 h 547825"/>
              <a:gd name="connsiteX0" fmla="*/ 0 w 5950733"/>
              <a:gd name="connsiteY0" fmla="*/ 7825 h 547825"/>
              <a:gd name="connsiteX1" fmla="*/ 2608788 w 5950733"/>
              <a:gd name="connsiteY1" fmla="*/ 0 h 547825"/>
              <a:gd name="connsiteX2" fmla="*/ 2685239 w 5950733"/>
              <a:gd name="connsiteY2" fmla="*/ 209023 h 547825"/>
              <a:gd name="connsiteX3" fmla="*/ 5043305 w 5950733"/>
              <a:gd name="connsiteY3" fmla="*/ 214691 h 547825"/>
              <a:gd name="connsiteX4" fmla="*/ 5057506 w 5950733"/>
              <a:gd name="connsiteY4" fmla="*/ 248554 h 547825"/>
              <a:gd name="connsiteX5" fmla="*/ 5942567 w 5950733"/>
              <a:gd name="connsiteY5" fmla="*/ 251763 h 547825"/>
              <a:gd name="connsiteX6" fmla="*/ 5950733 w 5950733"/>
              <a:gd name="connsiteY6" fmla="*/ 272958 h 547825"/>
              <a:gd name="connsiteX7" fmla="*/ 5936465 w 5950733"/>
              <a:gd name="connsiteY7" fmla="*/ 301380 h 547825"/>
              <a:gd name="connsiteX8" fmla="*/ 5058443 w 5950733"/>
              <a:gd name="connsiteY8" fmla="*/ 305829 h 547825"/>
              <a:gd name="connsiteX9" fmla="*/ 5036648 w 5950733"/>
              <a:gd name="connsiteY9" fmla="*/ 345808 h 547825"/>
              <a:gd name="connsiteX10" fmla="*/ 2671361 w 5950733"/>
              <a:gd name="connsiteY10" fmla="*/ 336054 h 547825"/>
              <a:gd name="connsiteX11" fmla="*/ 2598399 w 5950733"/>
              <a:gd name="connsiteY11" fmla="*/ 547825 h 547825"/>
              <a:gd name="connsiteX12" fmla="*/ 0 w 5950733"/>
              <a:gd name="connsiteY12" fmla="*/ 547825 h 547825"/>
              <a:gd name="connsiteX13" fmla="*/ 83057 w 5950733"/>
              <a:gd name="connsiteY13" fmla="*/ 277825 h 547825"/>
              <a:gd name="connsiteX14" fmla="*/ 0 w 5950733"/>
              <a:gd name="connsiteY14" fmla="*/ 7825 h 547825"/>
              <a:gd name="connsiteX0" fmla="*/ 0 w 5950733"/>
              <a:gd name="connsiteY0" fmla="*/ 7825 h 547825"/>
              <a:gd name="connsiteX1" fmla="*/ 2608788 w 5950733"/>
              <a:gd name="connsiteY1" fmla="*/ 0 h 547825"/>
              <a:gd name="connsiteX2" fmla="*/ 2685239 w 5950733"/>
              <a:gd name="connsiteY2" fmla="*/ 209023 h 547825"/>
              <a:gd name="connsiteX3" fmla="*/ 5043305 w 5950733"/>
              <a:gd name="connsiteY3" fmla="*/ 214691 h 547825"/>
              <a:gd name="connsiteX4" fmla="*/ 5057506 w 5950733"/>
              <a:gd name="connsiteY4" fmla="*/ 248554 h 547825"/>
              <a:gd name="connsiteX5" fmla="*/ 5942567 w 5950733"/>
              <a:gd name="connsiteY5" fmla="*/ 251763 h 547825"/>
              <a:gd name="connsiteX6" fmla="*/ 5950733 w 5950733"/>
              <a:gd name="connsiteY6" fmla="*/ 272958 h 547825"/>
              <a:gd name="connsiteX7" fmla="*/ 5940988 w 5950733"/>
              <a:gd name="connsiteY7" fmla="*/ 295876 h 547825"/>
              <a:gd name="connsiteX8" fmla="*/ 5058443 w 5950733"/>
              <a:gd name="connsiteY8" fmla="*/ 305829 h 547825"/>
              <a:gd name="connsiteX9" fmla="*/ 5036648 w 5950733"/>
              <a:gd name="connsiteY9" fmla="*/ 345808 h 547825"/>
              <a:gd name="connsiteX10" fmla="*/ 2671361 w 5950733"/>
              <a:gd name="connsiteY10" fmla="*/ 336054 h 547825"/>
              <a:gd name="connsiteX11" fmla="*/ 2598399 w 5950733"/>
              <a:gd name="connsiteY11" fmla="*/ 547825 h 547825"/>
              <a:gd name="connsiteX12" fmla="*/ 0 w 5950733"/>
              <a:gd name="connsiteY12" fmla="*/ 547825 h 547825"/>
              <a:gd name="connsiteX13" fmla="*/ 83057 w 5950733"/>
              <a:gd name="connsiteY13" fmla="*/ 277825 h 547825"/>
              <a:gd name="connsiteX14" fmla="*/ 0 w 5950733"/>
              <a:gd name="connsiteY14" fmla="*/ 7825 h 547825"/>
              <a:gd name="connsiteX0" fmla="*/ 0 w 5950733"/>
              <a:gd name="connsiteY0" fmla="*/ 7825 h 547825"/>
              <a:gd name="connsiteX1" fmla="*/ 2608788 w 5950733"/>
              <a:gd name="connsiteY1" fmla="*/ 0 h 547825"/>
              <a:gd name="connsiteX2" fmla="*/ 2685239 w 5950733"/>
              <a:gd name="connsiteY2" fmla="*/ 209023 h 547825"/>
              <a:gd name="connsiteX3" fmla="*/ 5043305 w 5950733"/>
              <a:gd name="connsiteY3" fmla="*/ 214691 h 547825"/>
              <a:gd name="connsiteX4" fmla="*/ 5057506 w 5950733"/>
              <a:gd name="connsiteY4" fmla="*/ 248554 h 547825"/>
              <a:gd name="connsiteX5" fmla="*/ 5942567 w 5950733"/>
              <a:gd name="connsiteY5" fmla="*/ 251763 h 547825"/>
              <a:gd name="connsiteX6" fmla="*/ 5950733 w 5950733"/>
              <a:gd name="connsiteY6" fmla="*/ 272958 h 547825"/>
              <a:gd name="connsiteX7" fmla="*/ 5936465 w 5950733"/>
              <a:gd name="connsiteY7" fmla="*/ 301380 h 547825"/>
              <a:gd name="connsiteX8" fmla="*/ 5058443 w 5950733"/>
              <a:gd name="connsiteY8" fmla="*/ 305829 h 547825"/>
              <a:gd name="connsiteX9" fmla="*/ 5036648 w 5950733"/>
              <a:gd name="connsiteY9" fmla="*/ 345808 h 547825"/>
              <a:gd name="connsiteX10" fmla="*/ 2671361 w 5950733"/>
              <a:gd name="connsiteY10" fmla="*/ 336054 h 547825"/>
              <a:gd name="connsiteX11" fmla="*/ 2598399 w 5950733"/>
              <a:gd name="connsiteY11" fmla="*/ 547825 h 547825"/>
              <a:gd name="connsiteX12" fmla="*/ 0 w 5950733"/>
              <a:gd name="connsiteY12" fmla="*/ 547825 h 547825"/>
              <a:gd name="connsiteX13" fmla="*/ 83057 w 5950733"/>
              <a:gd name="connsiteY13" fmla="*/ 277825 h 547825"/>
              <a:gd name="connsiteX14" fmla="*/ 0 w 5950733"/>
              <a:gd name="connsiteY14" fmla="*/ 7825 h 547825"/>
              <a:gd name="connsiteX0" fmla="*/ 0 w 5950733"/>
              <a:gd name="connsiteY0" fmla="*/ 7825 h 547825"/>
              <a:gd name="connsiteX1" fmla="*/ 2608788 w 5950733"/>
              <a:gd name="connsiteY1" fmla="*/ 0 h 547825"/>
              <a:gd name="connsiteX2" fmla="*/ 2685239 w 5950733"/>
              <a:gd name="connsiteY2" fmla="*/ 209023 h 547825"/>
              <a:gd name="connsiteX3" fmla="*/ 5043305 w 5950733"/>
              <a:gd name="connsiteY3" fmla="*/ 214691 h 547825"/>
              <a:gd name="connsiteX4" fmla="*/ 5057506 w 5950733"/>
              <a:gd name="connsiteY4" fmla="*/ 248554 h 547825"/>
              <a:gd name="connsiteX5" fmla="*/ 5938044 w 5950733"/>
              <a:gd name="connsiteY5" fmla="*/ 248094 h 547825"/>
              <a:gd name="connsiteX6" fmla="*/ 5950733 w 5950733"/>
              <a:gd name="connsiteY6" fmla="*/ 272958 h 547825"/>
              <a:gd name="connsiteX7" fmla="*/ 5936465 w 5950733"/>
              <a:gd name="connsiteY7" fmla="*/ 301380 h 547825"/>
              <a:gd name="connsiteX8" fmla="*/ 5058443 w 5950733"/>
              <a:gd name="connsiteY8" fmla="*/ 305829 h 547825"/>
              <a:gd name="connsiteX9" fmla="*/ 5036648 w 5950733"/>
              <a:gd name="connsiteY9" fmla="*/ 345808 h 547825"/>
              <a:gd name="connsiteX10" fmla="*/ 2671361 w 5950733"/>
              <a:gd name="connsiteY10" fmla="*/ 336054 h 547825"/>
              <a:gd name="connsiteX11" fmla="*/ 2598399 w 5950733"/>
              <a:gd name="connsiteY11" fmla="*/ 547825 h 547825"/>
              <a:gd name="connsiteX12" fmla="*/ 0 w 5950733"/>
              <a:gd name="connsiteY12" fmla="*/ 547825 h 547825"/>
              <a:gd name="connsiteX13" fmla="*/ 83057 w 5950733"/>
              <a:gd name="connsiteY13" fmla="*/ 277825 h 547825"/>
              <a:gd name="connsiteX14" fmla="*/ 0 w 5950733"/>
              <a:gd name="connsiteY14" fmla="*/ 7825 h 547825"/>
              <a:gd name="connsiteX0" fmla="*/ 0 w 5950733"/>
              <a:gd name="connsiteY0" fmla="*/ 7825 h 547825"/>
              <a:gd name="connsiteX1" fmla="*/ 2608788 w 5950733"/>
              <a:gd name="connsiteY1" fmla="*/ 0 h 547825"/>
              <a:gd name="connsiteX2" fmla="*/ 2685239 w 5950733"/>
              <a:gd name="connsiteY2" fmla="*/ 209023 h 547825"/>
              <a:gd name="connsiteX3" fmla="*/ 5043305 w 5950733"/>
              <a:gd name="connsiteY3" fmla="*/ 214691 h 547825"/>
              <a:gd name="connsiteX4" fmla="*/ 5057506 w 5950733"/>
              <a:gd name="connsiteY4" fmla="*/ 248554 h 547825"/>
              <a:gd name="connsiteX5" fmla="*/ 5938044 w 5950733"/>
              <a:gd name="connsiteY5" fmla="*/ 244598 h 547825"/>
              <a:gd name="connsiteX6" fmla="*/ 5950733 w 5950733"/>
              <a:gd name="connsiteY6" fmla="*/ 272958 h 547825"/>
              <a:gd name="connsiteX7" fmla="*/ 5936465 w 5950733"/>
              <a:gd name="connsiteY7" fmla="*/ 301380 h 547825"/>
              <a:gd name="connsiteX8" fmla="*/ 5058443 w 5950733"/>
              <a:gd name="connsiteY8" fmla="*/ 305829 h 547825"/>
              <a:gd name="connsiteX9" fmla="*/ 5036648 w 5950733"/>
              <a:gd name="connsiteY9" fmla="*/ 345808 h 547825"/>
              <a:gd name="connsiteX10" fmla="*/ 2671361 w 5950733"/>
              <a:gd name="connsiteY10" fmla="*/ 336054 h 547825"/>
              <a:gd name="connsiteX11" fmla="*/ 2598399 w 5950733"/>
              <a:gd name="connsiteY11" fmla="*/ 547825 h 547825"/>
              <a:gd name="connsiteX12" fmla="*/ 0 w 5950733"/>
              <a:gd name="connsiteY12" fmla="*/ 547825 h 547825"/>
              <a:gd name="connsiteX13" fmla="*/ 83057 w 5950733"/>
              <a:gd name="connsiteY13" fmla="*/ 277825 h 547825"/>
              <a:gd name="connsiteX14" fmla="*/ 0 w 5950733"/>
              <a:gd name="connsiteY14" fmla="*/ 7825 h 547825"/>
              <a:gd name="connsiteX0" fmla="*/ 0 w 5950733"/>
              <a:gd name="connsiteY0" fmla="*/ 7825 h 547825"/>
              <a:gd name="connsiteX1" fmla="*/ 2608788 w 5950733"/>
              <a:gd name="connsiteY1" fmla="*/ 0 h 547825"/>
              <a:gd name="connsiteX2" fmla="*/ 2685239 w 5950733"/>
              <a:gd name="connsiteY2" fmla="*/ 209023 h 547825"/>
              <a:gd name="connsiteX3" fmla="*/ 5043305 w 5950733"/>
              <a:gd name="connsiteY3" fmla="*/ 214691 h 547825"/>
              <a:gd name="connsiteX4" fmla="*/ 5057506 w 5950733"/>
              <a:gd name="connsiteY4" fmla="*/ 248554 h 547825"/>
              <a:gd name="connsiteX5" fmla="*/ 5938044 w 5950733"/>
              <a:gd name="connsiteY5" fmla="*/ 244598 h 547825"/>
              <a:gd name="connsiteX6" fmla="*/ 5950733 w 5950733"/>
              <a:gd name="connsiteY6" fmla="*/ 272958 h 547825"/>
              <a:gd name="connsiteX7" fmla="*/ 5940775 w 5950733"/>
              <a:gd name="connsiteY7" fmla="*/ 304877 h 547825"/>
              <a:gd name="connsiteX8" fmla="*/ 5058443 w 5950733"/>
              <a:gd name="connsiteY8" fmla="*/ 305829 h 547825"/>
              <a:gd name="connsiteX9" fmla="*/ 5036648 w 5950733"/>
              <a:gd name="connsiteY9" fmla="*/ 345808 h 547825"/>
              <a:gd name="connsiteX10" fmla="*/ 2671361 w 5950733"/>
              <a:gd name="connsiteY10" fmla="*/ 336054 h 547825"/>
              <a:gd name="connsiteX11" fmla="*/ 2598399 w 5950733"/>
              <a:gd name="connsiteY11" fmla="*/ 547825 h 547825"/>
              <a:gd name="connsiteX12" fmla="*/ 0 w 5950733"/>
              <a:gd name="connsiteY12" fmla="*/ 547825 h 547825"/>
              <a:gd name="connsiteX13" fmla="*/ 83057 w 5950733"/>
              <a:gd name="connsiteY13" fmla="*/ 277825 h 547825"/>
              <a:gd name="connsiteX14" fmla="*/ 0 w 5950733"/>
              <a:gd name="connsiteY14" fmla="*/ 7825 h 547825"/>
              <a:gd name="connsiteX0" fmla="*/ 0 w 5950733"/>
              <a:gd name="connsiteY0" fmla="*/ 7825 h 547825"/>
              <a:gd name="connsiteX1" fmla="*/ 2608788 w 5950733"/>
              <a:gd name="connsiteY1" fmla="*/ 0 h 547825"/>
              <a:gd name="connsiteX2" fmla="*/ 2685239 w 5950733"/>
              <a:gd name="connsiteY2" fmla="*/ 209023 h 547825"/>
              <a:gd name="connsiteX3" fmla="*/ 5043305 w 5950733"/>
              <a:gd name="connsiteY3" fmla="*/ 214691 h 547825"/>
              <a:gd name="connsiteX4" fmla="*/ 5057506 w 5950733"/>
              <a:gd name="connsiteY4" fmla="*/ 248554 h 547825"/>
              <a:gd name="connsiteX5" fmla="*/ 5938044 w 5950733"/>
              <a:gd name="connsiteY5" fmla="*/ 244598 h 547825"/>
              <a:gd name="connsiteX6" fmla="*/ 5950733 w 5950733"/>
              <a:gd name="connsiteY6" fmla="*/ 272958 h 547825"/>
              <a:gd name="connsiteX7" fmla="*/ 5932155 w 5950733"/>
              <a:gd name="connsiteY7" fmla="*/ 304877 h 547825"/>
              <a:gd name="connsiteX8" fmla="*/ 5058443 w 5950733"/>
              <a:gd name="connsiteY8" fmla="*/ 305829 h 547825"/>
              <a:gd name="connsiteX9" fmla="*/ 5036648 w 5950733"/>
              <a:gd name="connsiteY9" fmla="*/ 345808 h 547825"/>
              <a:gd name="connsiteX10" fmla="*/ 2671361 w 5950733"/>
              <a:gd name="connsiteY10" fmla="*/ 336054 h 547825"/>
              <a:gd name="connsiteX11" fmla="*/ 2598399 w 5950733"/>
              <a:gd name="connsiteY11" fmla="*/ 547825 h 547825"/>
              <a:gd name="connsiteX12" fmla="*/ 0 w 5950733"/>
              <a:gd name="connsiteY12" fmla="*/ 547825 h 547825"/>
              <a:gd name="connsiteX13" fmla="*/ 83057 w 5950733"/>
              <a:gd name="connsiteY13" fmla="*/ 277825 h 547825"/>
              <a:gd name="connsiteX14" fmla="*/ 0 w 5950733"/>
              <a:gd name="connsiteY14" fmla="*/ 7825 h 547825"/>
              <a:gd name="connsiteX0" fmla="*/ 0 w 5950733"/>
              <a:gd name="connsiteY0" fmla="*/ 7825 h 547825"/>
              <a:gd name="connsiteX1" fmla="*/ 2608788 w 5950733"/>
              <a:gd name="connsiteY1" fmla="*/ 0 h 547825"/>
              <a:gd name="connsiteX2" fmla="*/ 2685239 w 5950733"/>
              <a:gd name="connsiteY2" fmla="*/ 209023 h 547825"/>
              <a:gd name="connsiteX3" fmla="*/ 5043305 w 5950733"/>
              <a:gd name="connsiteY3" fmla="*/ 214691 h 547825"/>
              <a:gd name="connsiteX4" fmla="*/ 5057506 w 5950733"/>
              <a:gd name="connsiteY4" fmla="*/ 248554 h 547825"/>
              <a:gd name="connsiteX5" fmla="*/ 5938044 w 5950733"/>
              <a:gd name="connsiteY5" fmla="*/ 244598 h 547825"/>
              <a:gd name="connsiteX6" fmla="*/ 5950733 w 5950733"/>
              <a:gd name="connsiteY6" fmla="*/ 272958 h 547825"/>
              <a:gd name="connsiteX7" fmla="*/ 5938620 w 5950733"/>
              <a:gd name="connsiteY7" fmla="*/ 304877 h 547825"/>
              <a:gd name="connsiteX8" fmla="*/ 5058443 w 5950733"/>
              <a:gd name="connsiteY8" fmla="*/ 305829 h 547825"/>
              <a:gd name="connsiteX9" fmla="*/ 5036648 w 5950733"/>
              <a:gd name="connsiteY9" fmla="*/ 345808 h 547825"/>
              <a:gd name="connsiteX10" fmla="*/ 2671361 w 5950733"/>
              <a:gd name="connsiteY10" fmla="*/ 336054 h 547825"/>
              <a:gd name="connsiteX11" fmla="*/ 2598399 w 5950733"/>
              <a:gd name="connsiteY11" fmla="*/ 547825 h 547825"/>
              <a:gd name="connsiteX12" fmla="*/ 0 w 5950733"/>
              <a:gd name="connsiteY12" fmla="*/ 547825 h 547825"/>
              <a:gd name="connsiteX13" fmla="*/ 83057 w 5950733"/>
              <a:gd name="connsiteY13" fmla="*/ 277825 h 547825"/>
              <a:gd name="connsiteX14" fmla="*/ 0 w 5950733"/>
              <a:gd name="connsiteY14" fmla="*/ 7825 h 547825"/>
              <a:gd name="connsiteX0" fmla="*/ 0 w 5950733"/>
              <a:gd name="connsiteY0" fmla="*/ 7825 h 547825"/>
              <a:gd name="connsiteX1" fmla="*/ 2608788 w 5950733"/>
              <a:gd name="connsiteY1" fmla="*/ 0 h 547825"/>
              <a:gd name="connsiteX2" fmla="*/ 2685239 w 5950733"/>
              <a:gd name="connsiteY2" fmla="*/ 209023 h 547825"/>
              <a:gd name="connsiteX3" fmla="*/ 5043305 w 5950733"/>
              <a:gd name="connsiteY3" fmla="*/ 214691 h 547825"/>
              <a:gd name="connsiteX4" fmla="*/ 5057506 w 5950733"/>
              <a:gd name="connsiteY4" fmla="*/ 248554 h 547825"/>
              <a:gd name="connsiteX5" fmla="*/ 5938044 w 5950733"/>
              <a:gd name="connsiteY5" fmla="*/ 244598 h 547825"/>
              <a:gd name="connsiteX6" fmla="*/ 5950733 w 5950733"/>
              <a:gd name="connsiteY6" fmla="*/ 272958 h 547825"/>
              <a:gd name="connsiteX7" fmla="*/ 5930000 w 5950733"/>
              <a:gd name="connsiteY7" fmla="*/ 310122 h 547825"/>
              <a:gd name="connsiteX8" fmla="*/ 5058443 w 5950733"/>
              <a:gd name="connsiteY8" fmla="*/ 305829 h 547825"/>
              <a:gd name="connsiteX9" fmla="*/ 5036648 w 5950733"/>
              <a:gd name="connsiteY9" fmla="*/ 345808 h 547825"/>
              <a:gd name="connsiteX10" fmla="*/ 2671361 w 5950733"/>
              <a:gd name="connsiteY10" fmla="*/ 336054 h 547825"/>
              <a:gd name="connsiteX11" fmla="*/ 2598399 w 5950733"/>
              <a:gd name="connsiteY11" fmla="*/ 547825 h 547825"/>
              <a:gd name="connsiteX12" fmla="*/ 0 w 5950733"/>
              <a:gd name="connsiteY12" fmla="*/ 547825 h 547825"/>
              <a:gd name="connsiteX13" fmla="*/ 83057 w 5950733"/>
              <a:gd name="connsiteY13" fmla="*/ 277825 h 547825"/>
              <a:gd name="connsiteX14" fmla="*/ 0 w 5950733"/>
              <a:gd name="connsiteY14" fmla="*/ 7825 h 547825"/>
              <a:gd name="connsiteX0" fmla="*/ 0 w 5950733"/>
              <a:gd name="connsiteY0" fmla="*/ 7825 h 547825"/>
              <a:gd name="connsiteX1" fmla="*/ 2608788 w 5950733"/>
              <a:gd name="connsiteY1" fmla="*/ 0 h 547825"/>
              <a:gd name="connsiteX2" fmla="*/ 2685239 w 5950733"/>
              <a:gd name="connsiteY2" fmla="*/ 209023 h 547825"/>
              <a:gd name="connsiteX3" fmla="*/ 5043305 w 5950733"/>
              <a:gd name="connsiteY3" fmla="*/ 214691 h 547825"/>
              <a:gd name="connsiteX4" fmla="*/ 5057506 w 5950733"/>
              <a:gd name="connsiteY4" fmla="*/ 248554 h 547825"/>
              <a:gd name="connsiteX5" fmla="*/ 5938044 w 5950733"/>
              <a:gd name="connsiteY5" fmla="*/ 244598 h 547825"/>
              <a:gd name="connsiteX6" fmla="*/ 5950733 w 5950733"/>
              <a:gd name="connsiteY6" fmla="*/ 272958 h 547825"/>
              <a:gd name="connsiteX7" fmla="*/ 5930000 w 5950733"/>
              <a:gd name="connsiteY7" fmla="*/ 310122 h 547825"/>
              <a:gd name="connsiteX8" fmla="*/ 5058443 w 5950733"/>
              <a:gd name="connsiteY8" fmla="*/ 312822 h 547825"/>
              <a:gd name="connsiteX9" fmla="*/ 5036648 w 5950733"/>
              <a:gd name="connsiteY9" fmla="*/ 345808 h 547825"/>
              <a:gd name="connsiteX10" fmla="*/ 2671361 w 5950733"/>
              <a:gd name="connsiteY10" fmla="*/ 336054 h 547825"/>
              <a:gd name="connsiteX11" fmla="*/ 2598399 w 5950733"/>
              <a:gd name="connsiteY11" fmla="*/ 547825 h 547825"/>
              <a:gd name="connsiteX12" fmla="*/ 0 w 5950733"/>
              <a:gd name="connsiteY12" fmla="*/ 547825 h 547825"/>
              <a:gd name="connsiteX13" fmla="*/ 83057 w 5950733"/>
              <a:gd name="connsiteY13" fmla="*/ 277825 h 547825"/>
              <a:gd name="connsiteX14" fmla="*/ 0 w 5950733"/>
              <a:gd name="connsiteY14" fmla="*/ 7825 h 547825"/>
              <a:gd name="connsiteX0" fmla="*/ 0 w 5950733"/>
              <a:gd name="connsiteY0" fmla="*/ 7825 h 547825"/>
              <a:gd name="connsiteX1" fmla="*/ 2608788 w 5950733"/>
              <a:gd name="connsiteY1" fmla="*/ 0 h 547825"/>
              <a:gd name="connsiteX2" fmla="*/ 2685239 w 5950733"/>
              <a:gd name="connsiteY2" fmla="*/ 209023 h 547825"/>
              <a:gd name="connsiteX3" fmla="*/ 5043305 w 5950733"/>
              <a:gd name="connsiteY3" fmla="*/ 214691 h 547825"/>
              <a:gd name="connsiteX4" fmla="*/ 5057506 w 5950733"/>
              <a:gd name="connsiteY4" fmla="*/ 248554 h 547825"/>
              <a:gd name="connsiteX5" fmla="*/ 5933734 w 5950733"/>
              <a:gd name="connsiteY5" fmla="*/ 244598 h 547825"/>
              <a:gd name="connsiteX6" fmla="*/ 5950733 w 5950733"/>
              <a:gd name="connsiteY6" fmla="*/ 272958 h 547825"/>
              <a:gd name="connsiteX7" fmla="*/ 5930000 w 5950733"/>
              <a:gd name="connsiteY7" fmla="*/ 310122 h 547825"/>
              <a:gd name="connsiteX8" fmla="*/ 5058443 w 5950733"/>
              <a:gd name="connsiteY8" fmla="*/ 312822 h 547825"/>
              <a:gd name="connsiteX9" fmla="*/ 5036648 w 5950733"/>
              <a:gd name="connsiteY9" fmla="*/ 345808 h 547825"/>
              <a:gd name="connsiteX10" fmla="*/ 2671361 w 5950733"/>
              <a:gd name="connsiteY10" fmla="*/ 336054 h 547825"/>
              <a:gd name="connsiteX11" fmla="*/ 2598399 w 5950733"/>
              <a:gd name="connsiteY11" fmla="*/ 547825 h 547825"/>
              <a:gd name="connsiteX12" fmla="*/ 0 w 5950733"/>
              <a:gd name="connsiteY12" fmla="*/ 547825 h 547825"/>
              <a:gd name="connsiteX13" fmla="*/ 83057 w 5950733"/>
              <a:gd name="connsiteY13" fmla="*/ 277825 h 547825"/>
              <a:gd name="connsiteX14" fmla="*/ 0 w 5950733"/>
              <a:gd name="connsiteY14" fmla="*/ 7825 h 547825"/>
              <a:gd name="connsiteX0" fmla="*/ 0 w 5950733"/>
              <a:gd name="connsiteY0" fmla="*/ 7825 h 547825"/>
              <a:gd name="connsiteX1" fmla="*/ 2608788 w 5950733"/>
              <a:gd name="connsiteY1" fmla="*/ 0 h 547825"/>
              <a:gd name="connsiteX2" fmla="*/ 2685239 w 5950733"/>
              <a:gd name="connsiteY2" fmla="*/ 209023 h 547825"/>
              <a:gd name="connsiteX3" fmla="*/ 5043305 w 5950733"/>
              <a:gd name="connsiteY3" fmla="*/ 214691 h 547825"/>
              <a:gd name="connsiteX4" fmla="*/ 5057506 w 5950733"/>
              <a:gd name="connsiteY4" fmla="*/ 248554 h 547825"/>
              <a:gd name="connsiteX5" fmla="*/ 5942355 w 5950733"/>
              <a:gd name="connsiteY5" fmla="*/ 242850 h 547825"/>
              <a:gd name="connsiteX6" fmla="*/ 5950733 w 5950733"/>
              <a:gd name="connsiteY6" fmla="*/ 272958 h 547825"/>
              <a:gd name="connsiteX7" fmla="*/ 5930000 w 5950733"/>
              <a:gd name="connsiteY7" fmla="*/ 310122 h 547825"/>
              <a:gd name="connsiteX8" fmla="*/ 5058443 w 5950733"/>
              <a:gd name="connsiteY8" fmla="*/ 312822 h 547825"/>
              <a:gd name="connsiteX9" fmla="*/ 5036648 w 5950733"/>
              <a:gd name="connsiteY9" fmla="*/ 345808 h 547825"/>
              <a:gd name="connsiteX10" fmla="*/ 2671361 w 5950733"/>
              <a:gd name="connsiteY10" fmla="*/ 336054 h 547825"/>
              <a:gd name="connsiteX11" fmla="*/ 2598399 w 5950733"/>
              <a:gd name="connsiteY11" fmla="*/ 547825 h 547825"/>
              <a:gd name="connsiteX12" fmla="*/ 0 w 5950733"/>
              <a:gd name="connsiteY12" fmla="*/ 547825 h 547825"/>
              <a:gd name="connsiteX13" fmla="*/ 83057 w 5950733"/>
              <a:gd name="connsiteY13" fmla="*/ 277825 h 547825"/>
              <a:gd name="connsiteX14" fmla="*/ 0 w 5950733"/>
              <a:gd name="connsiteY14" fmla="*/ 7825 h 547825"/>
              <a:gd name="connsiteX0" fmla="*/ 0 w 5948578"/>
              <a:gd name="connsiteY0" fmla="*/ 7825 h 547825"/>
              <a:gd name="connsiteX1" fmla="*/ 2608788 w 5948578"/>
              <a:gd name="connsiteY1" fmla="*/ 0 h 547825"/>
              <a:gd name="connsiteX2" fmla="*/ 2685239 w 5948578"/>
              <a:gd name="connsiteY2" fmla="*/ 209023 h 547825"/>
              <a:gd name="connsiteX3" fmla="*/ 5043305 w 5948578"/>
              <a:gd name="connsiteY3" fmla="*/ 214691 h 547825"/>
              <a:gd name="connsiteX4" fmla="*/ 5057506 w 5948578"/>
              <a:gd name="connsiteY4" fmla="*/ 248554 h 547825"/>
              <a:gd name="connsiteX5" fmla="*/ 5942355 w 5948578"/>
              <a:gd name="connsiteY5" fmla="*/ 242850 h 547825"/>
              <a:gd name="connsiteX6" fmla="*/ 5948578 w 5948578"/>
              <a:gd name="connsiteY6" fmla="*/ 279952 h 547825"/>
              <a:gd name="connsiteX7" fmla="*/ 5930000 w 5948578"/>
              <a:gd name="connsiteY7" fmla="*/ 310122 h 547825"/>
              <a:gd name="connsiteX8" fmla="*/ 5058443 w 5948578"/>
              <a:gd name="connsiteY8" fmla="*/ 312822 h 547825"/>
              <a:gd name="connsiteX9" fmla="*/ 5036648 w 5948578"/>
              <a:gd name="connsiteY9" fmla="*/ 345808 h 547825"/>
              <a:gd name="connsiteX10" fmla="*/ 2671361 w 5948578"/>
              <a:gd name="connsiteY10" fmla="*/ 336054 h 547825"/>
              <a:gd name="connsiteX11" fmla="*/ 2598399 w 5948578"/>
              <a:gd name="connsiteY11" fmla="*/ 547825 h 547825"/>
              <a:gd name="connsiteX12" fmla="*/ 0 w 5948578"/>
              <a:gd name="connsiteY12" fmla="*/ 547825 h 547825"/>
              <a:gd name="connsiteX13" fmla="*/ 83057 w 5948578"/>
              <a:gd name="connsiteY13" fmla="*/ 277825 h 547825"/>
              <a:gd name="connsiteX14" fmla="*/ 0 w 5948578"/>
              <a:gd name="connsiteY14" fmla="*/ 7825 h 547825"/>
              <a:gd name="connsiteX0" fmla="*/ 0 w 5948578"/>
              <a:gd name="connsiteY0" fmla="*/ 7825 h 547825"/>
              <a:gd name="connsiteX1" fmla="*/ 2608788 w 5948578"/>
              <a:gd name="connsiteY1" fmla="*/ 0 h 547825"/>
              <a:gd name="connsiteX2" fmla="*/ 2685239 w 5948578"/>
              <a:gd name="connsiteY2" fmla="*/ 209023 h 547825"/>
              <a:gd name="connsiteX3" fmla="*/ 5043305 w 5948578"/>
              <a:gd name="connsiteY3" fmla="*/ 214691 h 547825"/>
              <a:gd name="connsiteX4" fmla="*/ 5057506 w 5948578"/>
              <a:gd name="connsiteY4" fmla="*/ 248554 h 547825"/>
              <a:gd name="connsiteX5" fmla="*/ 5933735 w 5948578"/>
              <a:gd name="connsiteY5" fmla="*/ 244599 h 547825"/>
              <a:gd name="connsiteX6" fmla="*/ 5948578 w 5948578"/>
              <a:gd name="connsiteY6" fmla="*/ 279952 h 547825"/>
              <a:gd name="connsiteX7" fmla="*/ 5930000 w 5948578"/>
              <a:gd name="connsiteY7" fmla="*/ 310122 h 547825"/>
              <a:gd name="connsiteX8" fmla="*/ 5058443 w 5948578"/>
              <a:gd name="connsiteY8" fmla="*/ 312822 h 547825"/>
              <a:gd name="connsiteX9" fmla="*/ 5036648 w 5948578"/>
              <a:gd name="connsiteY9" fmla="*/ 345808 h 547825"/>
              <a:gd name="connsiteX10" fmla="*/ 2671361 w 5948578"/>
              <a:gd name="connsiteY10" fmla="*/ 336054 h 547825"/>
              <a:gd name="connsiteX11" fmla="*/ 2598399 w 5948578"/>
              <a:gd name="connsiteY11" fmla="*/ 547825 h 547825"/>
              <a:gd name="connsiteX12" fmla="*/ 0 w 5948578"/>
              <a:gd name="connsiteY12" fmla="*/ 547825 h 547825"/>
              <a:gd name="connsiteX13" fmla="*/ 83057 w 5948578"/>
              <a:gd name="connsiteY13" fmla="*/ 277825 h 547825"/>
              <a:gd name="connsiteX14" fmla="*/ 0 w 5948578"/>
              <a:gd name="connsiteY14" fmla="*/ 7825 h 547825"/>
              <a:gd name="connsiteX0" fmla="*/ 0 w 5948578"/>
              <a:gd name="connsiteY0" fmla="*/ 7825 h 547825"/>
              <a:gd name="connsiteX1" fmla="*/ 2608788 w 5948578"/>
              <a:gd name="connsiteY1" fmla="*/ 0 h 547825"/>
              <a:gd name="connsiteX2" fmla="*/ 2685239 w 5948578"/>
              <a:gd name="connsiteY2" fmla="*/ 209023 h 547825"/>
              <a:gd name="connsiteX3" fmla="*/ 5043305 w 5948578"/>
              <a:gd name="connsiteY3" fmla="*/ 214691 h 547825"/>
              <a:gd name="connsiteX4" fmla="*/ 5057506 w 5948578"/>
              <a:gd name="connsiteY4" fmla="*/ 248554 h 547825"/>
              <a:gd name="connsiteX5" fmla="*/ 5944510 w 5948578"/>
              <a:gd name="connsiteY5" fmla="*/ 242850 h 547825"/>
              <a:gd name="connsiteX6" fmla="*/ 5948578 w 5948578"/>
              <a:gd name="connsiteY6" fmla="*/ 279952 h 547825"/>
              <a:gd name="connsiteX7" fmla="*/ 5930000 w 5948578"/>
              <a:gd name="connsiteY7" fmla="*/ 310122 h 547825"/>
              <a:gd name="connsiteX8" fmla="*/ 5058443 w 5948578"/>
              <a:gd name="connsiteY8" fmla="*/ 312822 h 547825"/>
              <a:gd name="connsiteX9" fmla="*/ 5036648 w 5948578"/>
              <a:gd name="connsiteY9" fmla="*/ 345808 h 547825"/>
              <a:gd name="connsiteX10" fmla="*/ 2671361 w 5948578"/>
              <a:gd name="connsiteY10" fmla="*/ 336054 h 547825"/>
              <a:gd name="connsiteX11" fmla="*/ 2598399 w 5948578"/>
              <a:gd name="connsiteY11" fmla="*/ 547825 h 547825"/>
              <a:gd name="connsiteX12" fmla="*/ 0 w 5948578"/>
              <a:gd name="connsiteY12" fmla="*/ 547825 h 547825"/>
              <a:gd name="connsiteX13" fmla="*/ 83057 w 5948578"/>
              <a:gd name="connsiteY13" fmla="*/ 277825 h 547825"/>
              <a:gd name="connsiteX14" fmla="*/ 0 w 5948578"/>
              <a:gd name="connsiteY14" fmla="*/ 7825 h 547825"/>
              <a:gd name="connsiteX0" fmla="*/ 0 w 5955043"/>
              <a:gd name="connsiteY0" fmla="*/ 7825 h 547825"/>
              <a:gd name="connsiteX1" fmla="*/ 2608788 w 5955043"/>
              <a:gd name="connsiteY1" fmla="*/ 0 h 547825"/>
              <a:gd name="connsiteX2" fmla="*/ 2685239 w 5955043"/>
              <a:gd name="connsiteY2" fmla="*/ 209023 h 547825"/>
              <a:gd name="connsiteX3" fmla="*/ 5043305 w 5955043"/>
              <a:gd name="connsiteY3" fmla="*/ 214691 h 547825"/>
              <a:gd name="connsiteX4" fmla="*/ 5057506 w 5955043"/>
              <a:gd name="connsiteY4" fmla="*/ 248554 h 547825"/>
              <a:gd name="connsiteX5" fmla="*/ 5944510 w 5955043"/>
              <a:gd name="connsiteY5" fmla="*/ 242850 h 547825"/>
              <a:gd name="connsiteX6" fmla="*/ 5955043 w 5955043"/>
              <a:gd name="connsiteY6" fmla="*/ 276456 h 547825"/>
              <a:gd name="connsiteX7" fmla="*/ 5930000 w 5955043"/>
              <a:gd name="connsiteY7" fmla="*/ 310122 h 547825"/>
              <a:gd name="connsiteX8" fmla="*/ 5058443 w 5955043"/>
              <a:gd name="connsiteY8" fmla="*/ 312822 h 547825"/>
              <a:gd name="connsiteX9" fmla="*/ 5036648 w 5955043"/>
              <a:gd name="connsiteY9" fmla="*/ 345808 h 547825"/>
              <a:gd name="connsiteX10" fmla="*/ 2671361 w 5955043"/>
              <a:gd name="connsiteY10" fmla="*/ 336054 h 547825"/>
              <a:gd name="connsiteX11" fmla="*/ 2598399 w 5955043"/>
              <a:gd name="connsiteY11" fmla="*/ 547825 h 547825"/>
              <a:gd name="connsiteX12" fmla="*/ 0 w 5955043"/>
              <a:gd name="connsiteY12" fmla="*/ 547825 h 547825"/>
              <a:gd name="connsiteX13" fmla="*/ 83057 w 5955043"/>
              <a:gd name="connsiteY13" fmla="*/ 277825 h 547825"/>
              <a:gd name="connsiteX14" fmla="*/ 0 w 5955043"/>
              <a:gd name="connsiteY14" fmla="*/ 7825 h 547825"/>
              <a:gd name="connsiteX0" fmla="*/ 0 w 5955043"/>
              <a:gd name="connsiteY0" fmla="*/ 7825 h 547825"/>
              <a:gd name="connsiteX1" fmla="*/ 2608788 w 5955043"/>
              <a:gd name="connsiteY1" fmla="*/ 0 h 547825"/>
              <a:gd name="connsiteX2" fmla="*/ 2685239 w 5955043"/>
              <a:gd name="connsiteY2" fmla="*/ 209023 h 547825"/>
              <a:gd name="connsiteX3" fmla="*/ 5043305 w 5955043"/>
              <a:gd name="connsiteY3" fmla="*/ 214691 h 547825"/>
              <a:gd name="connsiteX4" fmla="*/ 5057506 w 5955043"/>
              <a:gd name="connsiteY4" fmla="*/ 248554 h 547825"/>
              <a:gd name="connsiteX5" fmla="*/ 5944510 w 5955043"/>
              <a:gd name="connsiteY5" fmla="*/ 242850 h 547825"/>
              <a:gd name="connsiteX6" fmla="*/ 5955043 w 5955043"/>
              <a:gd name="connsiteY6" fmla="*/ 276456 h 547825"/>
              <a:gd name="connsiteX7" fmla="*/ 5936465 w 5955043"/>
              <a:gd name="connsiteY7" fmla="*/ 308374 h 547825"/>
              <a:gd name="connsiteX8" fmla="*/ 5058443 w 5955043"/>
              <a:gd name="connsiteY8" fmla="*/ 312822 h 547825"/>
              <a:gd name="connsiteX9" fmla="*/ 5036648 w 5955043"/>
              <a:gd name="connsiteY9" fmla="*/ 345808 h 547825"/>
              <a:gd name="connsiteX10" fmla="*/ 2671361 w 5955043"/>
              <a:gd name="connsiteY10" fmla="*/ 336054 h 547825"/>
              <a:gd name="connsiteX11" fmla="*/ 2598399 w 5955043"/>
              <a:gd name="connsiteY11" fmla="*/ 547825 h 547825"/>
              <a:gd name="connsiteX12" fmla="*/ 0 w 5955043"/>
              <a:gd name="connsiteY12" fmla="*/ 547825 h 547825"/>
              <a:gd name="connsiteX13" fmla="*/ 83057 w 5955043"/>
              <a:gd name="connsiteY13" fmla="*/ 277825 h 547825"/>
              <a:gd name="connsiteX14" fmla="*/ 0 w 5955043"/>
              <a:gd name="connsiteY14" fmla="*/ 7825 h 547825"/>
              <a:gd name="connsiteX0" fmla="*/ 0 w 5955043"/>
              <a:gd name="connsiteY0" fmla="*/ 7825 h 547825"/>
              <a:gd name="connsiteX1" fmla="*/ 2608788 w 5955043"/>
              <a:gd name="connsiteY1" fmla="*/ 0 h 547825"/>
              <a:gd name="connsiteX2" fmla="*/ 2685239 w 5955043"/>
              <a:gd name="connsiteY2" fmla="*/ 209023 h 547825"/>
              <a:gd name="connsiteX3" fmla="*/ 5043305 w 5955043"/>
              <a:gd name="connsiteY3" fmla="*/ 214691 h 547825"/>
              <a:gd name="connsiteX4" fmla="*/ 5057506 w 5955043"/>
              <a:gd name="connsiteY4" fmla="*/ 248554 h 547825"/>
              <a:gd name="connsiteX5" fmla="*/ 5935890 w 5955043"/>
              <a:gd name="connsiteY5" fmla="*/ 242850 h 547825"/>
              <a:gd name="connsiteX6" fmla="*/ 5955043 w 5955043"/>
              <a:gd name="connsiteY6" fmla="*/ 276456 h 547825"/>
              <a:gd name="connsiteX7" fmla="*/ 5936465 w 5955043"/>
              <a:gd name="connsiteY7" fmla="*/ 308374 h 547825"/>
              <a:gd name="connsiteX8" fmla="*/ 5058443 w 5955043"/>
              <a:gd name="connsiteY8" fmla="*/ 312822 h 547825"/>
              <a:gd name="connsiteX9" fmla="*/ 5036648 w 5955043"/>
              <a:gd name="connsiteY9" fmla="*/ 345808 h 547825"/>
              <a:gd name="connsiteX10" fmla="*/ 2671361 w 5955043"/>
              <a:gd name="connsiteY10" fmla="*/ 336054 h 547825"/>
              <a:gd name="connsiteX11" fmla="*/ 2598399 w 5955043"/>
              <a:gd name="connsiteY11" fmla="*/ 547825 h 547825"/>
              <a:gd name="connsiteX12" fmla="*/ 0 w 5955043"/>
              <a:gd name="connsiteY12" fmla="*/ 547825 h 547825"/>
              <a:gd name="connsiteX13" fmla="*/ 83057 w 5955043"/>
              <a:gd name="connsiteY13" fmla="*/ 277825 h 547825"/>
              <a:gd name="connsiteX14" fmla="*/ 0 w 5955043"/>
              <a:gd name="connsiteY14" fmla="*/ 7825 h 547825"/>
              <a:gd name="connsiteX0" fmla="*/ 0 w 5955043"/>
              <a:gd name="connsiteY0" fmla="*/ 7825 h 547825"/>
              <a:gd name="connsiteX1" fmla="*/ 2608788 w 5955043"/>
              <a:gd name="connsiteY1" fmla="*/ 0 h 547825"/>
              <a:gd name="connsiteX2" fmla="*/ 2685239 w 5955043"/>
              <a:gd name="connsiteY2" fmla="*/ 209023 h 547825"/>
              <a:gd name="connsiteX3" fmla="*/ 5043305 w 5955043"/>
              <a:gd name="connsiteY3" fmla="*/ 214691 h 547825"/>
              <a:gd name="connsiteX4" fmla="*/ 5057506 w 5955043"/>
              <a:gd name="connsiteY4" fmla="*/ 248554 h 547825"/>
              <a:gd name="connsiteX5" fmla="*/ 5935890 w 5955043"/>
              <a:gd name="connsiteY5" fmla="*/ 242850 h 547825"/>
              <a:gd name="connsiteX6" fmla="*/ 5955043 w 5955043"/>
              <a:gd name="connsiteY6" fmla="*/ 276456 h 547825"/>
              <a:gd name="connsiteX7" fmla="*/ 5927845 w 5955043"/>
              <a:gd name="connsiteY7" fmla="*/ 310122 h 547825"/>
              <a:gd name="connsiteX8" fmla="*/ 5058443 w 5955043"/>
              <a:gd name="connsiteY8" fmla="*/ 312822 h 547825"/>
              <a:gd name="connsiteX9" fmla="*/ 5036648 w 5955043"/>
              <a:gd name="connsiteY9" fmla="*/ 345808 h 547825"/>
              <a:gd name="connsiteX10" fmla="*/ 2671361 w 5955043"/>
              <a:gd name="connsiteY10" fmla="*/ 336054 h 547825"/>
              <a:gd name="connsiteX11" fmla="*/ 2598399 w 5955043"/>
              <a:gd name="connsiteY11" fmla="*/ 547825 h 547825"/>
              <a:gd name="connsiteX12" fmla="*/ 0 w 5955043"/>
              <a:gd name="connsiteY12" fmla="*/ 547825 h 547825"/>
              <a:gd name="connsiteX13" fmla="*/ 83057 w 5955043"/>
              <a:gd name="connsiteY13" fmla="*/ 277825 h 547825"/>
              <a:gd name="connsiteX14" fmla="*/ 0 w 5955043"/>
              <a:gd name="connsiteY14" fmla="*/ 7825 h 547825"/>
              <a:gd name="connsiteX0" fmla="*/ 0 w 5955043"/>
              <a:gd name="connsiteY0" fmla="*/ 7825 h 547825"/>
              <a:gd name="connsiteX1" fmla="*/ 2608788 w 5955043"/>
              <a:gd name="connsiteY1" fmla="*/ 0 h 547825"/>
              <a:gd name="connsiteX2" fmla="*/ 2685239 w 5955043"/>
              <a:gd name="connsiteY2" fmla="*/ 209023 h 547825"/>
              <a:gd name="connsiteX3" fmla="*/ 5043305 w 5955043"/>
              <a:gd name="connsiteY3" fmla="*/ 214691 h 547825"/>
              <a:gd name="connsiteX4" fmla="*/ 5057506 w 5955043"/>
              <a:gd name="connsiteY4" fmla="*/ 248554 h 547825"/>
              <a:gd name="connsiteX5" fmla="*/ 5935890 w 5955043"/>
              <a:gd name="connsiteY5" fmla="*/ 242850 h 547825"/>
              <a:gd name="connsiteX6" fmla="*/ 5955043 w 5955043"/>
              <a:gd name="connsiteY6" fmla="*/ 276456 h 547825"/>
              <a:gd name="connsiteX7" fmla="*/ 5934310 w 5955043"/>
              <a:gd name="connsiteY7" fmla="*/ 310122 h 547825"/>
              <a:gd name="connsiteX8" fmla="*/ 5058443 w 5955043"/>
              <a:gd name="connsiteY8" fmla="*/ 312822 h 547825"/>
              <a:gd name="connsiteX9" fmla="*/ 5036648 w 5955043"/>
              <a:gd name="connsiteY9" fmla="*/ 345808 h 547825"/>
              <a:gd name="connsiteX10" fmla="*/ 2671361 w 5955043"/>
              <a:gd name="connsiteY10" fmla="*/ 336054 h 547825"/>
              <a:gd name="connsiteX11" fmla="*/ 2598399 w 5955043"/>
              <a:gd name="connsiteY11" fmla="*/ 547825 h 547825"/>
              <a:gd name="connsiteX12" fmla="*/ 0 w 5955043"/>
              <a:gd name="connsiteY12" fmla="*/ 547825 h 547825"/>
              <a:gd name="connsiteX13" fmla="*/ 83057 w 5955043"/>
              <a:gd name="connsiteY13" fmla="*/ 277825 h 547825"/>
              <a:gd name="connsiteX14" fmla="*/ 0 w 5955043"/>
              <a:gd name="connsiteY14" fmla="*/ 7825 h 547825"/>
              <a:gd name="connsiteX0" fmla="*/ 0 w 6082024"/>
              <a:gd name="connsiteY0" fmla="*/ 7825 h 547825"/>
              <a:gd name="connsiteX1" fmla="*/ 2608788 w 6082024"/>
              <a:gd name="connsiteY1" fmla="*/ 0 h 547825"/>
              <a:gd name="connsiteX2" fmla="*/ 2685239 w 6082024"/>
              <a:gd name="connsiteY2" fmla="*/ 209023 h 547825"/>
              <a:gd name="connsiteX3" fmla="*/ 5043305 w 6082024"/>
              <a:gd name="connsiteY3" fmla="*/ 214691 h 547825"/>
              <a:gd name="connsiteX4" fmla="*/ 5057506 w 6082024"/>
              <a:gd name="connsiteY4" fmla="*/ 248554 h 547825"/>
              <a:gd name="connsiteX5" fmla="*/ 5935890 w 6082024"/>
              <a:gd name="connsiteY5" fmla="*/ 242850 h 547825"/>
              <a:gd name="connsiteX6" fmla="*/ 5934310 w 6082024"/>
              <a:gd name="connsiteY6" fmla="*/ 310122 h 547825"/>
              <a:gd name="connsiteX7" fmla="*/ 5058443 w 6082024"/>
              <a:gd name="connsiteY7" fmla="*/ 312822 h 547825"/>
              <a:gd name="connsiteX8" fmla="*/ 5036648 w 6082024"/>
              <a:gd name="connsiteY8" fmla="*/ 345808 h 547825"/>
              <a:gd name="connsiteX9" fmla="*/ 2671361 w 6082024"/>
              <a:gd name="connsiteY9" fmla="*/ 336054 h 547825"/>
              <a:gd name="connsiteX10" fmla="*/ 2598399 w 6082024"/>
              <a:gd name="connsiteY10" fmla="*/ 547825 h 547825"/>
              <a:gd name="connsiteX11" fmla="*/ 0 w 6082024"/>
              <a:gd name="connsiteY11" fmla="*/ 547825 h 547825"/>
              <a:gd name="connsiteX12" fmla="*/ 83057 w 6082024"/>
              <a:gd name="connsiteY12" fmla="*/ 277825 h 547825"/>
              <a:gd name="connsiteX13" fmla="*/ 0 w 6082024"/>
              <a:gd name="connsiteY13" fmla="*/ 7825 h 547825"/>
              <a:gd name="connsiteX0" fmla="*/ 0 w 5934310"/>
              <a:gd name="connsiteY0" fmla="*/ 7825 h 547825"/>
              <a:gd name="connsiteX1" fmla="*/ 2608788 w 5934310"/>
              <a:gd name="connsiteY1" fmla="*/ 0 h 547825"/>
              <a:gd name="connsiteX2" fmla="*/ 2685239 w 5934310"/>
              <a:gd name="connsiteY2" fmla="*/ 209023 h 547825"/>
              <a:gd name="connsiteX3" fmla="*/ 5043305 w 5934310"/>
              <a:gd name="connsiteY3" fmla="*/ 214691 h 547825"/>
              <a:gd name="connsiteX4" fmla="*/ 5057506 w 5934310"/>
              <a:gd name="connsiteY4" fmla="*/ 248554 h 547825"/>
              <a:gd name="connsiteX5" fmla="*/ 5934310 w 5934310"/>
              <a:gd name="connsiteY5" fmla="*/ 310122 h 547825"/>
              <a:gd name="connsiteX6" fmla="*/ 5058443 w 5934310"/>
              <a:gd name="connsiteY6" fmla="*/ 312822 h 547825"/>
              <a:gd name="connsiteX7" fmla="*/ 5036648 w 5934310"/>
              <a:gd name="connsiteY7" fmla="*/ 345808 h 547825"/>
              <a:gd name="connsiteX8" fmla="*/ 2671361 w 5934310"/>
              <a:gd name="connsiteY8" fmla="*/ 336054 h 547825"/>
              <a:gd name="connsiteX9" fmla="*/ 2598399 w 5934310"/>
              <a:gd name="connsiteY9" fmla="*/ 547825 h 547825"/>
              <a:gd name="connsiteX10" fmla="*/ 0 w 5934310"/>
              <a:gd name="connsiteY10" fmla="*/ 547825 h 547825"/>
              <a:gd name="connsiteX11" fmla="*/ 83057 w 5934310"/>
              <a:gd name="connsiteY11" fmla="*/ 277825 h 547825"/>
              <a:gd name="connsiteX12" fmla="*/ 0 w 5934310"/>
              <a:gd name="connsiteY12" fmla="*/ 7825 h 547825"/>
              <a:gd name="connsiteX0" fmla="*/ 0 w 5058443"/>
              <a:gd name="connsiteY0" fmla="*/ 7825 h 547825"/>
              <a:gd name="connsiteX1" fmla="*/ 2608788 w 5058443"/>
              <a:gd name="connsiteY1" fmla="*/ 0 h 547825"/>
              <a:gd name="connsiteX2" fmla="*/ 2685239 w 5058443"/>
              <a:gd name="connsiteY2" fmla="*/ 209023 h 547825"/>
              <a:gd name="connsiteX3" fmla="*/ 5043305 w 5058443"/>
              <a:gd name="connsiteY3" fmla="*/ 214691 h 547825"/>
              <a:gd name="connsiteX4" fmla="*/ 5057506 w 5058443"/>
              <a:gd name="connsiteY4" fmla="*/ 248554 h 547825"/>
              <a:gd name="connsiteX5" fmla="*/ 5058443 w 5058443"/>
              <a:gd name="connsiteY5" fmla="*/ 312822 h 547825"/>
              <a:gd name="connsiteX6" fmla="*/ 5036648 w 5058443"/>
              <a:gd name="connsiteY6" fmla="*/ 345808 h 547825"/>
              <a:gd name="connsiteX7" fmla="*/ 2671361 w 5058443"/>
              <a:gd name="connsiteY7" fmla="*/ 336054 h 547825"/>
              <a:gd name="connsiteX8" fmla="*/ 2598399 w 5058443"/>
              <a:gd name="connsiteY8" fmla="*/ 547825 h 547825"/>
              <a:gd name="connsiteX9" fmla="*/ 0 w 5058443"/>
              <a:gd name="connsiteY9" fmla="*/ 547825 h 547825"/>
              <a:gd name="connsiteX10" fmla="*/ 83057 w 5058443"/>
              <a:gd name="connsiteY10" fmla="*/ 277825 h 547825"/>
              <a:gd name="connsiteX11" fmla="*/ 0 w 5058443"/>
              <a:gd name="connsiteY11" fmla="*/ 7825 h 547825"/>
              <a:gd name="connsiteX0" fmla="*/ 0 w 5058443"/>
              <a:gd name="connsiteY0" fmla="*/ 7825 h 547825"/>
              <a:gd name="connsiteX1" fmla="*/ 2608788 w 5058443"/>
              <a:gd name="connsiteY1" fmla="*/ 0 h 547825"/>
              <a:gd name="connsiteX2" fmla="*/ 2685239 w 5058443"/>
              <a:gd name="connsiteY2" fmla="*/ 209023 h 547825"/>
              <a:gd name="connsiteX3" fmla="*/ 5043305 w 5058443"/>
              <a:gd name="connsiteY3" fmla="*/ 214691 h 547825"/>
              <a:gd name="connsiteX4" fmla="*/ 5058443 w 5058443"/>
              <a:gd name="connsiteY4" fmla="*/ 312822 h 547825"/>
              <a:gd name="connsiteX5" fmla="*/ 5036648 w 5058443"/>
              <a:gd name="connsiteY5" fmla="*/ 345808 h 547825"/>
              <a:gd name="connsiteX6" fmla="*/ 2671361 w 5058443"/>
              <a:gd name="connsiteY6" fmla="*/ 336054 h 547825"/>
              <a:gd name="connsiteX7" fmla="*/ 2598399 w 5058443"/>
              <a:gd name="connsiteY7" fmla="*/ 547825 h 547825"/>
              <a:gd name="connsiteX8" fmla="*/ 0 w 5058443"/>
              <a:gd name="connsiteY8" fmla="*/ 547825 h 547825"/>
              <a:gd name="connsiteX9" fmla="*/ 83057 w 5058443"/>
              <a:gd name="connsiteY9" fmla="*/ 277825 h 547825"/>
              <a:gd name="connsiteX10" fmla="*/ 0 w 5058443"/>
              <a:gd name="connsiteY10" fmla="*/ 7825 h 547825"/>
              <a:gd name="connsiteX0" fmla="*/ 0 w 5058443"/>
              <a:gd name="connsiteY0" fmla="*/ 7825 h 547825"/>
              <a:gd name="connsiteX1" fmla="*/ 2608788 w 5058443"/>
              <a:gd name="connsiteY1" fmla="*/ 0 h 547825"/>
              <a:gd name="connsiteX2" fmla="*/ 2685239 w 5058443"/>
              <a:gd name="connsiteY2" fmla="*/ 209023 h 547825"/>
              <a:gd name="connsiteX3" fmla="*/ 3696221 w 5058443"/>
              <a:gd name="connsiteY3" fmla="*/ 206185 h 547825"/>
              <a:gd name="connsiteX4" fmla="*/ 5058443 w 5058443"/>
              <a:gd name="connsiteY4" fmla="*/ 312822 h 547825"/>
              <a:gd name="connsiteX5" fmla="*/ 5036648 w 5058443"/>
              <a:gd name="connsiteY5" fmla="*/ 345808 h 547825"/>
              <a:gd name="connsiteX6" fmla="*/ 2671361 w 5058443"/>
              <a:gd name="connsiteY6" fmla="*/ 336054 h 547825"/>
              <a:gd name="connsiteX7" fmla="*/ 2598399 w 5058443"/>
              <a:gd name="connsiteY7" fmla="*/ 547825 h 547825"/>
              <a:gd name="connsiteX8" fmla="*/ 0 w 5058443"/>
              <a:gd name="connsiteY8" fmla="*/ 547825 h 547825"/>
              <a:gd name="connsiteX9" fmla="*/ 83057 w 5058443"/>
              <a:gd name="connsiteY9" fmla="*/ 277825 h 547825"/>
              <a:gd name="connsiteX10" fmla="*/ 0 w 5058443"/>
              <a:gd name="connsiteY10" fmla="*/ 7825 h 547825"/>
              <a:gd name="connsiteX0" fmla="*/ 0 w 5058443"/>
              <a:gd name="connsiteY0" fmla="*/ 7825 h 547825"/>
              <a:gd name="connsiteX1" fmla="*/ 2608788 w 5058443"/>
              <a:gd name="connsiteY1" fmla="*/ 0 h 547825"/>
              <a:gd name="connsiteX2" fmla="*/ 2685239 w 5058443"/>
              <a:gd name="connsiteY2" fmla="*/ 209023 h 547825"/>
              <a:gd name="connsiteX3" fmla="*/ 3696221 w 5058443"/>
              <a:gd name="connsiteY3" fmla="*/ 206185 h 547825"/>
              <a:gd name="connsiteX4" fmla="*/ 5058443 w 5058443"/>
              <a:gd name="connsiteY4" fmla="*/ 312822 h 547825"/>
              <a:gd name="connsiteX5" fmla="*/ 3691483 w 5058443"/>
              <a:gd name="connsiteY5" fmla="*/ 345808 h 547825"/>
              <a:gd name="connsiteX6" fmla="*/ 2671361 w 5058443"/>
              <a:gd name="connsiteY6" fmla="*/ 336054 h 547825"/>
              <a:gd name="connsiteX7" fmla="*/ 2598399 w 5058443"/>
              <a:gd name="connsiteY7" fmla="*/ 547825 h 547825"/>
              <a:gd name="connsiteX8" fmla="*/ 0 w 5058443"/>
              <a:gd name="connsiteY8" fmla="*/ 547825 h 547825"/>
              <a:gd name="connsiteX9" fmla="*/ 83057 w 5058443"/>
              <a:gd name="connsiteY9" fmla="*/ 277825 h 547825"/>
              <a:gd name="connsiteX10" fmla="*/ 0 w 5058443"/>
              <a:gd name="connsiteY10" fmla="*/ 7825 h 547825"/>
              <a:gd name="connsiteX0" fmla="*/ 0 w 3732631"/>
              <a:gd name="connsiteY0" fmla="*/ 7825 h 547825"/>
              <a:gd name="connsiteX1" fmla="*/ 2608788 w 3732631"/>
              <a:gd name="connsiteY1" fmla="*/ 0 h 547825"/>
              <a:gd name="connsiteX2" fmla="*/ 2685239 w 3732631"/>
              <a:gd name="connsiteY2" fmla="*/ 209023 h 547825"/>
              <a:gd name="connsiteX3" fmla="*/ 3696221 w 3732631"/>
              <a:gd name="connsiteY3" fmla="*/ 206185 h 547825"/>
              <a:gd name="connsiteX4" fmla="*/ 3732631 w 3732631"/>
              <a:gd name="connsiteY4" fmla="*/ 278799 h 547825"/>
              <a:gd name="connsiteX5" fmla="*/ 3691483 w 3732631"/>
              <a:gd name="connsiteY5" fmla="*/ 345808 h 547825"/>
              <a:gd name="connsiteX6" fmla="*/ 2671361 w 3732631"/>
              <a:gd name="connsiteY6" fmla="*/ 336054 h 547825"/>
              <a:gd name="connsiteX7" fmla="*/ 2598399 w 3732631"/>
              <a:gd name="connsiteY7" fmla="*/ 547825 h 547825"/>
              <a:gd name="connsiteX8" fmla="*/ 0 w 3732631"/>
              <a:gd name="connsiteY8" fmla="*/ 547825 h 547825"/>
              <a:gd name="connsiteX9" fmla="*/ 83057 w 3732631"/>
              <a:gd name="connsiteY9" fmla="*/ 277825 h 547825"/>
              <a:gd name="connsiteX10" fmla="*/ 0 w 3732631"/>
              <a:gd name="connsiteY10" fmla="*/ 7825 h 547825"/>
              <a:gd name="connsiteX0" fmla="*/ 0 w 3732631"/>
              <a:gd name="connsiteY0" fmla="*/ 7825 h 547825"/>
              <a:gd name="connsiteX1" fmla="*/ 2608788 w 3732631"/>
              <a:gd name="connsiteY1" fmla="*/ 0 h 547825"/>
              <a:gd name="connsiteX2" fmla="*/ 2685239 w 3732631"/>
              <a:gd name="connsiteY2" fmla="*/ 209023 h 547825"/>
              <a:gd name="connsiteX3" fmla="*/ 3696221 w 3732631"/>
              <a:gd name="connsiteY3" fmla="*/ 206185 h 547825"/>
              <a:gd name="connsiteX4" fmla="*/ 3732631 w 3732631"/>
              <a:gd name="connsiteY4" fmla="*/ 278799 h 547825"/>
              <a:gd name="connsiteX5" fmla="*/ 3694709 w 3732631"/>
              <a:gd name="connsiteY5" fmla="*/ 330105 h 547825"/>
              <a:gd name="connsiteX6" fmla="*/ 2671361 w 3732631"/>
              <a:gd name="connsiteY6" fmla="*/ 336054 h 547825"/>
              <a:gd name="connsiteX7" fmla="*/ 2598399 w 3732631"/>
              <a:gd name="connsiteY7" fmla="*/ 547825 h 547825"/>
              <a:gd name="connsiteX8" fmla="*/ 0 w 3732631"/>
              <a:gd name="connsiteY8" fmla="*/ 547825 h 547825"/>
              <a:gd name="connsiteX9" fmla="*/ 83057 w 3732631"/>
              <a:gd name="connsiteY9" fmla="*/ 277825 h 547825"/>
              <a:gd name="connsiteX10" fmla="*/ 0 w 3732631"/>
              <a:gd name="connsiteY10" fmla="*/ 7825 h 547825"/>
              <a:gd name="connsiteX0" fmla="*/ 0 w 3732631"/>
              <a:gd name="connsiteY0" fmla="*/ 7825 h 547825"/>
              <a:gd name="connsiteX1" fmla="*/ 2608788 w 3732631"/>
              <a:gd name="connsiteY1" fmla="*/ 0 h 547825"/>
              <a:gd name="connsiteX2" fmla="*/ 2685239 w 3732631"/>
              <a:gd name="connsiteY2" fmla="*/ 209023 h 547825"/>
              <a:gd name="connsiteX3" fmla="*/ 3696221 w 3732631"/>
              <a:gd name="connsiteY3" fmla="*/ 206185 h 547825"/>
              <a:gd name="connsiteX4" fmla="*/ 3732631 w 3732631"/>
              <a:gd name="connsiteY4" fmla="*/ 278799 h 547825"/>
              <a:gd name="connsiteX5" fmla="*/ 3697936 w 3732631"/>
              <a:gd name="connsiteY5" fmla="*/ 340573 h 547825"/>
              <a:gd name="connsiteX6" fmla="*/ 2671361 w 3732631"/>
              <a:gd name="connsiteY6" fmla="*/ 336054 h 547825"/>
              <a:gd name="connsiteX7" fmla="*/ 2598399 w 3732631"/>
              <a:gd name="connsiteY7" fmla="*/ 547825 h 547825"/>
              <a:gd name="connsiteX8" fmla="*/ 0 w 3732631"/>
              <a:gd name="connsiteY8" fmla="*/ 547825 h 547825"/>
              <a:gd name="connsiteX9" fmla="*/ 83057 w 3732631"/>
              <a:gd name="connsiteY9" fmla="*/ 277825 h 547825"/>
              <a:gd name="connsiteX10" fmla="*/ 0 w 3732631"/>
              <a:gd name="connsiteY10" fmla="*/ 7825 h 547825"/>
              <a:gd name="connsiteX0" fmla="*/ 0 w 3732631"/>
              <a:gd name="connsiteY0" fmla="*/ 7825 h 547825"/>
              <a:gd name="connsiteX1" fmla="*/ 2608788 w 3732631"/>
              <a:gd name="connsiteY1" fmla="*/ 0 h 547825"/>
              <a:gd name="connsiteX2" fmla="*/ 2685239 w 3732631"/>
              <a:gd name="connsiteY2" fmla="*/ 209023 h 547825"/>
              <a:gd name="connsiteX3" fmla="*/ 3699447 w 3732631"/>
              <a:gd name="connsiteY3" fmla="*/ 211420 h 547825"/>
              <a:gd name="connsiteX4" fmla="*/ 3732631 w 3732631"/>
              <a:gd name="connsiteY4" fmla="*/ 278799 h 547825"/>
              <a:gd name="connsiteX5" fmla="*/ 3697936 w 3732631"/>
              <a:gd name="connsiteY5" fmla="*/ 340573 h 547825"/>
              <a:gd name="connsiteX6" fmla="*/ 2671361 w 3732631"/>
              <a:gd name="connsiteY6" fmla="*/ 336054 h 547825"/>
              <a:gd name="connsiteX7" fmla="*/ 2598399 w 3732631"/>
              <a:gd name="connsiteY7" fmla="*/ 547825 h 547825"/>
              <a:gd name="connsiteX8" fmla="*/ 0 w 3732631"/>
              <a:gd name="connsiteY8" fmla="*/ 547825 h 547825"/>
              <a:gd name="connsiteX9" fmla="*/ 83057 w 3732631"/>
              <a:gd name="connsiteY9" fmla="*/ 277825 h 547825"/>
              <a:gd name="connsiteX10" fmla="*/ 0 w 3732631"/>
              <a:gd name="connsiteY10" fmla="*/ 7825 h 547825"/>
              <a:gd name="connsiteX0" fmla="*/ 0 w 3719728"/>
              <a:gd name="connsiteY0" fmla="*/ 7825 h 547825"/>
              <a:gd name="connsiteX1" fmla="*/ 2608788 w 3719728"/>
              <a:gd name="connsiteY1" fmla="*/ 0 h 547825"/>
              <a:gd name="connsiteX2" fmla="*/ 2685239 w 3719728"/>
              <a:gd name="connsiteY2" fmla="*/ 209023 h 547825"/>
              <a:gd name="connsiteX3" fmla="*/ 3699447 w 3719728"/>
              <a:gd name="connsiteY3" fmla="*/ 211420 h 547825"/>
              <a:gd name="connsiteX4" fmla="*/ 3719728 w 3719728"/>
              <a:gd name="connsiteY4" fmla="*/ 273564 h 547825"/>
              <a:gd name="connsiteX5" fmla="*/ 3697936 w 3719728"/>
              <a:gd name="connsiteY5" fmla="*/ 340573 h 547825"/>
              <a:gd name="connsiteX6" fmla="*/ 2671361 w 3719728"/>
              <a:gd name="connsiteY6" fmla="*/ 336054 h 547825"/>
              <a:gd name="connsiteX7" fmla="*/ 2598399 w 3719728"/>
              <a:gd name="connsiteY7" fmla="*/ 547825 h 547825"/>
              <a:gd name="connsiteX8" fmla="*/ 0 w 3719728"/>
              <a:gd name="connsiteY8" fmla="*/ 547825 h 547825"/>
              <a:gd name="connsiteX9" fmla="*/ 83057 w 3719728"/>
              <a:gd name="connsiteY9" fmla="*/ 277825 h 547825"/>
              <a:gd name="connsiteX10" fmla="*/ 0 w 3719728"/>
              <a:gd name="connsiteY10" fmla="*/ 7825 h 547825"/>
              <a:gd name="connsiteX0" fmla="*/ 0 w 3719728"/>
              <a:gd name="connsiteY0" fmla="*/ 7825 h 547825"/>
              <a:gd name="connsiteX1" fmla="*/ 2608788 w 3719728"/>
              <a:gd name="connsiteY1" fmla="*/ 0 h 547825"/>
              <a:gd name="connsiteX2" fmla="*/ 2685239 w 3719728"/>
              <a:gd name="connsiteY2" fmla="*/ 209023 h 547825"/>
              <a:gd name="connsiteX3" fmla="*/ 3699447 w 3719728"/>
              <a:gd name="connsiteY3" fmla="*/ 211420 h 547825"/>
              <a:gd name="connsiteX4" fmla="*/ 3719728 w 3719728"/>
              <a:gd name="connsiteY4" fmla="*/ 281416 h 547825"/>
              <a:gd name="connsiteX5" fmla="*/ 3697936 w 3719728"/>
              <a:gd name="connsiteY5" fmla="*/ 340573 h 547825"/>
              <a:gd name="connsiteX6" fmla="*/ 2671361 w 3719728"/>
              <a:gd name="connsiteY6" fmla="*/ 336054 h 547825"/>
              <a:gd name="connsiteX7" fmla="*/ 2598399 w 3719728"/>
              <a:gd name="connsiteY7" fmla="*/ 547825 h 547825"/>
              <a:gd name="connsiteX8" fmla="*/ 0 w 3719728"/>
              <a:gd name="connsiteY8" fmla="*/ 547825 h 547825"/>
              <a:gd name="connsiteX9" fmla="*/ 83057 w 3719728"/>
              <a:gd name="connsiteY9" fmla="*/ 277825 h 547825"/>
              <a:gd name="connsiteX10" fmla="*/ 0 w 3719728"/>
              <a:gd name="connsiteY10" fmla="*/ 7825 h 547825"/>
              <a:gd name="connsiteX0" fmla="*/ 0 w 3729406"/>
              <a:gd name="connsiteY0" fmla="*/ 7825 h 547825"/>
              <a:gd name="connsiteX1" fmla="*/ 2608788 w 3729406"/>
              <a:gd name="connsiteY1" fmla="*/ 0 h 547825"/>
              <a:gd name="connsiteX2" fmla="*/ 2685239 w 3729406"/>
              <a:gd name="connsiteY2" fmla="*/ 209023 h 547825"/>
              <a:gd name="connsiteX3" fmla="*/ 3699447 w 3729406"/>
              <a:gd name="connsiteY3" fmla="*/ 211420 h 547825"/>
              <a:gd name="connsiteX4" fmla="*/ 3729406 w 3729406"/>
              <a:gd name="connsiteY4" fmla="*/ 284033 h 547825"/>
              <a:gd name="connsiteX5" fmla="*/ 3697936 w 3729406"/>
              <a:gd name="connsiteY5" fmla="*/ 340573 h 547825"/>
              <a:gd name="connsiteX6" fmla="*/ 2671361 w 3729406"/>
              <a:gd name="connsiteY6" fmla="*/ 336054 h 547825"/>
              <a:gd name="connsiteX7" fmla="*/ 2598399 w 3729406"/>
              <a:gd name="connsiteY7" fmla="*/ 547825 h 547825"/>
              <a:gd name="connsiteX8" fmla="*/ 0 w 3729406"/>
              <a:gd name="connsiteY8" fmla="*/ 547825 h 547825"/>
              <a:gd name="connsiteX9" fmla="*/ 83057 w 3729406"/>
              <a:gd name="connsiteY9" fmla="*/ 277825 h 547825"/>
              <a:gd name="connsiteX10" fmla="*/ 0 w 3729406"/>
              <a:gd name="connsiteY10" fmla="*/ 7825 h 547825"/>
              <a:gd name="connsiteX0" fmla="*/ 0 w 3729406"/>
              <a:gd name="connsiteY0" fmla="*/ 7825 h 547825"/>
              <a:gd name="connsiteX1" fmla="*/ 2608788 w 3729406"/>
              <a:gd name="connsiteY1" fmla="*/ 0 h 547825"/>
              <a:gd name="connsiteX2" fmla="*/ 2685239 w 3729406"/>
              <a:gd name="connsiteY2" fmla="*/ 209023 h 547825"/>
              <a:gd name="connsiteX3" fmla="*/ 3699447 w 3729406"/>
              <a:gd name="connsiteY3" fmla="*/ 211420 h 547825"/>
              <a:gd name="connsiteX4" fmla="*/ 3729406 w 3729406"/>
              <a:gd name="connsiteY4" fmla="*/ 284033 h 547825"/>
              <a:gd name="connsiteX5" fmla="*/ 3707614 w 3729406"/>
              <a:gd name="connsiteY5" fmla="*/ 340573 h 547825"/>
              <a:gd name="connsiteX6" fmla="*/ 2671361 w 3729406"/>
              <a:gd name="connsiteY6" fmla="*/ 336054 h 547825"/>
              <a:gd name="connsiteX7" fmla="*/ 2598399 w 3729406"/>
              <a:gd name="connsiteY7" fmla="*/ 547825 h 547825"/>
              <a:gd name="connsiteX8" fmla="*/ 0 w 3729406"/>
              <a:gd name="connsiteY8" fmla="*/ 547825 h 547825"/>
              <a:gd name="connsiteX9" fmla="*/ 83057 w 3729406"/>
              <a:gd name="connsiteY9" fmla="*/ 277825 h 547825"/>
              <a:gd name="connsiteX10" fmla="*/ 0 w 3729406"/>
              <a:gd name="connsiteY10" fmla="*/ 7825 h 547825"/>
              <a:gd name="connsiteX0" fmla="*/ 0 w 3729406"/>
              <a:gd name="connsiteY0" fmla="*/ 7825 h 547825"/>
              <a:gd name="connsiteX1" fmla="*/ 2608788 w 3729406"/>
              <a:gd name="connsiteY1" fmla="*/ 0 h 547825"/>
              <a:gd name="connsiteX2" fmla="*/ 2685239 w 3729406"/>
              <a:gd name="connsiteY2" fmla="*/ 209023 h 547825"/>
              <a:gd name="connsiteX3" fmla="*/ 3699447 w 3729406"/>
              <a:gd name="connsiteY3" fmla="*/ 211420 h 547825"/>
              <a:gd name="connsiteX4" fmla="*/ 3729406 w 3729406"/>
              <a:gd name="connsiteY4" fmla="*/ 273565 h 547825"/>
              <a:gd name="connsiteX5" fmla="*/ 3707614 w 3729406"/>
              <a:gd name="connsiteY5" fmla="*/ 340573 h 547825"/>
              <a:gd name="connsiteX6" fmla="*/ 2671361 w 3729406"/>
              <a:gd name="connsiteY6" fmla="*/ 336054 h 547825"/>
              <a:gd name="connsiteX7" fmla="*/ 2598399 w 3729406"/>
              <a:gd name="connsiteY7" fmla="*/ 547825 h 547825"/>
              <a:gd name="connsiteX8" fmla="*/ 0 w 3729406"/>
              <a:gd name="connsiteY8" fmla="*/ 547825 h 547825"/>
              <a:gd name="connsiteX9" fmla="*/ 83057 w 3729406"/>
              <a:gd name="connsiteY9" fmla="*/ 277825 h 547825"/>
              <a:gd name="connsiteX10" fmla="*/ 0 w 3729406"/>
              <a:gd name="connsiteY10" fmla="*/ 7825 h 547825"/>
              <a:gd name="connsiteX0" fmla="*/ 0 w 3729406"/>
              <a:gd name="connsiteY0" fmla="*/ 7825 h 547825"/>
              <a:gd name="connsiteX1" fmla="*/ 2608788 w 3729406"/>
              <a:gd name="connsiteY1" fmla="*/ 0 h 547825"/>
              <a:gd name="connsiteX2" fmla="*/ 2685239 w 3729406"/>
              <a:gd name="connsiteY2" fmla="*/ 209023 h 547825"/>
              <a:gd name="connsiteX3" fmla="*/ 3699447 w 3729406"/>
              <a:gd name="connsiteY3" fmla="*/ 208803 h 547825"/>
              <a:gd name="connsiteX4" fmla="*/ 3729406 w 3729406"/>
              <a:gd name="connsiteY4" fmla="*/ 273565 h 547825"/>
              <a:gd name="connsiteX5" fmla="*/ 3707614 w 3729406"/>
              <a:gd name="connsiteY5" fmla="*/ 340573 h 547825"/>
              <a:gd name="connsiteX6" fmla="*/ 2671361 w 3729406"/>
              <a:gd name="connsiteY6" fmla="*/ 336054 h 547825"/>
              <a:gd name="connsiteX7" fmla="*/ 2598399 w 3729406"/>
              <a:gd name="connsiteY7" fmla="*/ 547825 h 547825"/>
              <a:gd name="connsiteX8" fmla="*/ 0 w 3729406"/>
              <a:gd name="connsiteY8" fmla="*/ 547825 h 547825"/>
              <a:gd name="connsiteX9" fmla="*/ 83057 w 3729406"/>
              <a:gd name="connsiteY9" fmla="*/ 277825 h 547825"/>
              <a:gd name="connsiteX10" fmla="*/ 0 w 3729406"/>
              <a:gd name="connsiteY10" fmla="*/ 7825 h 547825"/>
              <a:gd name="connsiteX0" fmla="*/ 0 w 3735100"/>
              <a:gd name="connsiteY0" fmla="*/ 7825 h 547825"/>
              <a:gd name="connsiteX1" fmla="*/ 2608788 w 3735100"/>
              <a:gd name="connsiteY1" fmla="*/ 0 h 547825"/>
              <a:gd name="connsiteX2" fmla="*/ 2685239 w 3735100"/>
              <a:gd name="connsiteY2" fmla="*/ 209023 h 547825"/>
              <a:gd name="connsiteX3" fmla="*/ 3699447 w 3735100"/>
              <a:gd name="connsiteY3" fmla="*/ 208803 h 547825"/>
              <a:gd name="connsiteX4" fmla="*/ 3735100 w 3735100"/>
              <a:gd name="connsiteY4" fmla="*/ 262016 h 547825"/>
              <a:gd name="connsiteX5" fmla="*/ 3707614 w 3735100"/>
              <a:gd name="connsiteY5" fmla="*/ 340573 h 547825"/>
              <a:gd name="connsiteX6" fmla="*/ 2671361 w 3735100"/>
              <a:gd name="connsiteY6" fmla="*/ 336054 h 547825"/>
              <a:gd name="connsiteX7" fmla="*/ 2598399 w 3735100"/>
              <a:gd name="connsiteY7" fmla="*/ 547825 h 547825"/>
              <a:gd name="connsiteX8" fmla="*/ 0 w 3735100"/>
              <a:gd name="connsiteY8" fmla="*/ 547825 h 547825"/>
              <a:gd name="connsiteX9" fmla="*/ 83057 w 3735100"/>
              <a:gd name="connsiteY9" fmla="*/ 277825 h 547825"/>
              <a:gd name="connsiteX10" fmla="*/ 0 w 3735100"/>
              <a:gd name="connsiteY10" fmla="*/ 7825 h 547825"/>
              <a:gd name="connsiteX0" fmla="*/ 0 w 3735100"/>
              <a:gd name="connsiteY0" fmla="*/ 7825 h 547825"/>
              <a:gd name="connsiteX1" fmla="*/ 2608788 w 3735100"/>
              <a:gd name="connsiteY1" fmla="*/ 0 h 547825"/>
              <a:gd name="connsiteX2" fmla="*/ 2685239 w 3735100"/>
              <a:gd name="connsiteY2" fmla="*/ 209023 h 547825"/>
              <a:gd name="connsiteX3" fmla="*/ 3699447 w 3735100"/>
              <a:gd name="connsiteY3" fmla="*/ 208803 h 547825"/>
              <a:gd name="connsiteX4" fmla="*/ 3735100 w 3735100"/>
              <a:gd name="connsiteY4" fmla="*/ 268945 h 547825"/>
              <a:gd name="connsiteX5" fmla="*/ 3707614 w 3735100"/>
              <a:gd name="connsiteY5" fmla="*/ 340573 h 547825"/>
              <a:gd name="connsiteX6" fmla="*/ 2671361 w 3735100"/>
              <a:gd name="connsiteY6" fmla="*/ 336054 h 547825"/>
              <a:gd name="connsiteX7" fmla="*/ 2598399 w 3735100"/>
              <a:gd name="connsiteY7" fmla="*/ 547825 h 547825"/>
              <a:gd name="connsiteX8" fmla="*/ 0 w 3735100"/>
              <a:gd name="connsiteY8" fmla="*/ 547825 h 547825"/>
              <a:gd name="connsiteX9" fmla="*/ 83057 w 3735100"/>
              <a:gd name="connsiteY9" fmla="*/ 277825 h 547825"/>
              <a:gd name="connsiteX10" fmla="*/ 0 w 3735100"/>
              <a:gd name="connsiteY10" fmla="*/ 7825 h 547825"/>
              <a:gd name="connsiteX0" fmla="*/ 0 w 3735100"/>
              <a:gd name="connsiteY0" fmla="*/ 7825 h 547825"/>
              <a:gd name="connsiteX1" fmla="*/ 2608788 w 3735100"/>
              <a:gd name="connsiteY1" fmla="*/ 0 h 547825"/>
              <a:gd name="connsiteX2" fmla="*/ 2685239 w 3735100"/>
              <a:gd name="connsiteY2" fmla="*/ 209023 h 547825"/>
              <a:gd name="connsiteX3" fmla="*/ 3710834 w 3735100"/>
              <a:gd name="connsiteY3" fmla="*/ 206494 h 547825"/>
              <a:gd name="connsiteX4" fmla="*/ 3735100 w 3735100"/>
              <a:gd name="connsiteY4" fmla="*/ 268945 h 547825"/>
              <a:gd name="connsiteX5" fmla="*/ 3707614 w 3735100"/>
              <a:gd name="connsiteY5" fmla="*/ 340573 h 547825"/>
              <a:gd name="connsiteX6" fmla="*/ 2671361 w 3735100"/>
              <a:gd name="connsiteY6" fmla="*/ 336054 h 547825"/>
              <a:gd name="connsiteX7" fmla="*/ 2598399 w 3735100"/>
              <a:gd name="connsiteY7" fmla="*/ 547825 h 547825"/>
              <a:gd name="connsiteX8" fmla="*/ 0 w 3735100"/>
              <a:gd name="connsiteY8" fmla="*/ 547825 h 547825"/>
              <a:gd name="connsiteX9" fmla="*/ 83057 w 3735100"/>
              <a:gd name="connsiteY9" fmla="*/ 277825 h 547825"/>
              <a:gd name="connsiteX10" fmla="*/ 0 w 3735100"/>
              <a:gd name="connsiteY10" fmla="*/ 7825 h 547825"/>
              <a:gd name="connsiteX0" fmla="*/ 0 w 3735100"/>
              <a:gd name="connsiteY0" fmla="*/ 7825 h 547825"/>
              <a:gd name="connsiteX1" fmla="*/ 2608788 w 3735100"/>
              <a:gd name="connsiteY1" fmla="*/ 0 h 547825"/>
              <a:gd name="connsiteX2" fmla="*/ 2685239 w 3735100"/>
              <a:gd name="connsiteY2" fmla="*/ 209023 h 547825"/>
              <a:gd name="connsiteX3" fmla="*/ 3702294 w 3735100"/>
              <a:gd name="connsiteY3" fmla="*/ 204184 h 547825"/>
              <a:gd name="connsiteX4" fmla="*/ 3735100 w 3735100"/>
              <a:gd name="connsiteY4" fmla="*/ 268945 h 547825"/>
              <a:gd name="connsiteX5" fmla="*/ 3707614 w 3735100"/>
              <a:gd name="connsiteY5" fmla="*/ 340573 h 547825"/>
              <a:gd name="connsiteX6" fmla="*/ 2671361 w 3735100"/>
              <a:gd name="connsiteY6" fmla="*/ 336054 h 547825"/>
              <a:gd name="connsiteX7" fmla="*/ 2598399 w 3735100"/>
              <a:gd name="connsiteY7" fmla="*/ 547825 h 547825"/>
              <a:gd name="connsiteX8" fmla="*/ 0 w 3735100"/>
              <a:gd name="connsiteY8" fmla="*/ 547825 h 547825"/>
              <a:gd name="connsiteX9" fmla="*/ 83057 w 3735100"/>
              <a:gd name="connsiteY9" fmla="*/ 277825 h 547825"/>
              <a:gd name="connsiteX10" fmla="*/ 0 w 3735100"/>
              <a:gd name="connsiteY10" fmla="*/ 7825 h 5478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3735100" h="547825">
                <a:moveTo>
                  <a:pt x="0" y="7825"/>
                </a:moveTo>
                <a:lnTo>
                  <a:pt x="2608788" y="0"/>
                </a:lnTo>
                <a:lnTo>
                  <a:pt x="2685239" y="209023"/>
                </a:lnTo>
                <a:lnTo>
                  <a:pt x="3702294" y="204184"/>
                </a:lnTo>
                <a:lnTo>
                  <a:pt x="3735100" y="268945"/>
                </a:lnTo>
                <a:lnTo>
                  <a:pt x="3707614" y="340573"/>
                </a:lnTo>
                <a:lnTo>
                  <a:pt x="2671361" y="336054"/>
                </a:lnTo>
                <a:lnTo>
                  <a:pt x="2598399" y="547825"/>
                </a:lnTo>
                <a:lnTo>
                  <a:pt x="0" y="547825"/>
                </a:lnTo>
                <a:lnTo>
                  <a:pt x="83057" y="277825"/>
                </a:lnTo>
                <a:lnTo>
                  <a:pt x="0" y="7825"/>
                </a:lnTo>
                <a:close/>
              </a:path>
            </a:pathLst>
          </a:custGeom>
          <a:solidFill>
            <a:srgbClr val="ABC3ED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r>
              <a:rPr lang="pt-PT" sz="1100" dirty="0">
                <a:solidFill>
                  <a:srgbClr val="0000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                    </a:t>
            </a:r>
            <a:r>
              <a:rPr lang="pt-PT" sz="1100" u="sng" dirty="0">
                <a:solidFill>
                  <a:srgbClr val="0000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Hospitalidade</a:t>
            </a:r>
          </a:p>
          <a:p>
            <a:r>
              <a:rPr lang="pt-PT" sz="1100" dirty="0">
                <a:solidFill>
                  <a:srgbClr val="0000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Hotéis, </a:t>
            </a:r>
            <a:r>
              <a:rPr lang="pt-PT" sz="1100" dirty="0" err="1">
                <a:solidFill>
                  <a:srgbClr val="0000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hostels</a:t>
            </a:r>
            <a:r>
              <a:rPr lang="pt-PT" sz="1100" dirty="0">
                <a:solidFill>
                  <a:srgbClr val="0000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moradias, apartamentos, </a:t>
            </a:r>
          </a:p>
          <a:p>
            <a:r>
              <a:rPr lang="pt-PT" sz="1100" dirty="0">
                <a:solidFill>
                  <a:srgbClr val="0000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restaurantes, cafés e bares</a:t>
            </a:r>
          </a:p>
        </p:txBody>
      </p:sp>
      <p:sp>
        <p:nvSpPr>
          <p:cNvPr id="18" name="Chevron 31">
            <a:extLst>
              <a:ext uri="{FF2B5EF4-FFF2-40B4-BE49-F238E27FC236}">
                <a16:creationId xmlns:a16="http://schemas.microsoft.com/office/drawing/2014/main" id="{CCA66F27-9849-484E-A297-3B650AC0DC30}"/>
              </a:ext>
            </a:extLst>
          </p:cNvPr>
          <p:cNvSpPr/>
          <p:nvPr/>
        </p:nvSpPr>
        <p:spPr bwMode="auto">
          <a:xfrm>
            <a:off x="5512967" y="4620082"/>
            <a:ext cx="2582119" cy="1467612"/>
          </a:xfrm>
          <a:custGeom>
            <a:avLst/>
            <a:gdLst>
              <a:gd name="connsiteX0" fmla="*/ 0 w 1628920"/>
              <a:gd name="connsiteY0" fmla="*/ 0 h 1467612"/>
              <a:gd name="connsiteX1" fmla="*/ 1414473 w 1628920"/>
              <a:gd name="connsiteY1" fmla="*/ 0 h 1467612"/>
              <a:gd name="connsiteX2" fmla="*/ 1628920 w 1628920"/>
              <a:gd name="connsiteY2" fmla="*/ 733806 h 1467612"/>
              <a:gd name="connsiteX3" fmla="*/ 1414473 w 1628920"/>
              <a:gd name="connsiteY3" fmla="*/ 1467612 h 1467612"/>
              <a:gd name="connsiteX4" fmla="*/ 0 w 1628920"/>
              <a:gd name="connsiteY4" fmla="*/ 1467612 h 1467612"/>
              <a:gd name="connsiteX5" fmla="*/ 214447 w 1628920"/>
              <a:gd name="connsiteY5" fmla="*/ 733806 h 1467612"/>
              <a:gd name="connsiteX6" fmla="*/ 0 w 1628920"/>
              <a:gd name="connsiteY6" fmla="*/ 0 h 1467612"/>
              <a:gd name="connsiteX0" fmla="*/ 0 w 1628920"/>
              <a:gd name="connsiteY0" fmla="*/ 0 h 1467612"/>
              <a:gd name="connsiteX1" fmla="*/ 1414473 w 1628920"/>
              <a:gd name="connsiteY1" fmla="*/ 0 h 1467612"/>
              <a:gd name="connsiteX2" fmla="*/ 1563203 w 1628920"/>
              <a:gd name="connsiteY2" fmla="*/ 514692 h 1467612"/>
              <a:gd name="connsiteX3" fmla="*/ 1628920 w 1628920"/>
              <a:gd name="connsiteY3" fmla="*/ 733806 h 1467612"/>
              <a:gd name="connsiteX4" fmla="*/ 1414473 w 1628920"/>
              <a:gd name="connsiteY4" fmla="*/ 1467612 h 1467612"/>
              <a:gd name="connsiteX5" fmla="*/ 0 w 1628920"/>
              <a:gd name="connsiteY5" fmla="*/ 1467612 h 1467612"/>
              <a:gd name="connsiteX6" fmla="*/ 214447 w 1628920"/>
              <a:gd name="connsiteY6" fmla="*/ 733806 h 1467612"/>
              <a:gd name="connsiteX7" fmla="*/ 0 w 1628920"/>
              <a:gd name="connsiteY7" fmla="*/ 0 h 1467612"/>
              <a:gd name="connsiteX0" fmla="*/ 0 w 1628920"/>
              <a:gd name="connsiteY0" fmla="*/ 0 h 1467612"/>
              <a:gd name="connsiteX1" fmla="*/ 1414473 w 1628920"/>
              <a:gd name="connsiteY1" fmla="*/ 0 h 1467612"/>
              <a:gd name="connsiteX2" fmla="*/ 1563203 w 1628920"/>
              <a:gd name="connsiteY2" fmla="*/ 514692 h 1467612"/>
              <a:gd name="connsiteX3" fmla="*/ 1628920 w 1628920"/>
              <a:gd name="connsiteY3" fmla="*/ 733806 h 1467612"/>
              <a:gd name="connsiteX4" fmla="*/ 1535129 w 1628920"/>
              <a:gd name="connsiteY4" fmla="*/ 1036060 h 1467612"/>
              <a:gd name="connsiteX5" fmla="*/ 1414473 w 1628920"/>
              <a:gd name="connsiteY5" fmla="*/ 1467612 h 1467612"/>
              <a:gd name="connsiteX6" fmla="*/ 0 w 1628920"/>
              <a:gd name="connsiteY6" fmla="*/ 1467612 h 1467612"/>
              <a:gd name="connsiteX7" fmla="*/ 214447 w 1628920"/>
              <a:gd name="connsiteY7" fmla="*/ 733806 h 1467612"/>
              <a:gd name="connsiteX8" fmla="*/ 0 w 1628920"/>
              <a:gd name="connsiteY8" fmla="*/ 0 h 1467612"/>
              <a:gd name="connsiteX0" fmla="*/ 0 w 1628920"/>
              <a:gd name="connsiteY0" fmla="*/ 0 h 1467612"/>
              <a:gd name="connsiteX1" fmla="*/ 1414473 w 1628920"/>
              <a:gd name="connsiteY1" fmla="*/ 0 h 1467612"/>
              <a:gd name="connsiteX2" fmla="*/ 1563203 w 1628920"/>
              <a:gd name="connsiteY2" fmla="*/ 514692 h 1467612"/>
              <a:gd name="connsiteX3" fmla="*/ 1628920 w 1628920"/>
              <a:gd name="connsiteY3" fmla="*/ 733806 h 1467612"/>
              <a:gd name="connsiteX4" fmla="*/ 1563203 w 1628920"/>
              <a:gd name="connsiteY4" fmla="*/ 963871 h 1467612"/>
              <a:gd name="connsiteX5" fmla="*/ 1535129 w 1628920"/>
              <a:gd name="connsiteY5" fmla="*/ 1036060 h 1467612"/>
              <a:gd name="connsiteX6" fmla="*/ 1414473 w 1628920"/>
              <a:gd name="connsiteY6" fmla="*/ 1467612 h 1467612"/>
              <a:gd name="connsiteX7" fmla="*/ 0 w 1628920"/>
              <a:gd name="connsiteY7" fmla="*/ 1467612 h 1467612"/>
              <a:gd name="connsiteX8" fmla="*/ 214447 w 1628920"/>
              <a:gd name="connsiteY8" fmla="*/ 733806 h 1467612"/>
              <a:gd name="connsiteX9" fmla="*/ 0 w 1628920"/>
              <a:gd name="connsiteY9" fmla="*/ 0 h 1467612"/>
              <a:gd name="connsiteX0" fmla="*/ 0 w 1628920"/>
              <a:gd name="connsiteY0" fmla="*/ 0 h 1467612"/>
              <a:gd name="connsiteX1" fmla="*/ 1414473 w 1628920"/>
              <a:gd name="connsiteY1" fmla="*/ 0 h 1467612"/>
              <a:gd name="connsiteX2" fmla="*/ 1563203 w 1628920"/>
              <a:gd name="connsiteY2" fmla="*/ 514692 h 1467612"/>
              <a:gd name="connsiteX3" fmla="*/ 1628920 w 1628920"/>
              <a:gd name="connsiteY3" fmla="*/ 733806 h 1467612"/>
              <a:gd name="connsiteX4" fmla="*/ 1588754 w 1628920"/>
              <a:gd name="connsiteY4" fmla="*/ 969551 h 1467612"/>
              <a:gd name="connsiteX5" fmla="*/ 1535129 w 1628920"/>
              <a:gd name="connsiteY5" fmla="*/ 1036060 h 1467612"/>
              <a:gd name="connsiteX6" fmla="*/ 1414473 w 1628920"/>
              <a:gd name="connsiteY6" fmla="*/ 1467612 h 1467612"/>
              <a:gd name="connsiteX7" fmla="*/ 0 w 1628920"/>
              <a:gd name="connsiteY7" fmla="*/ 1467612 h 1467612"/>
              <a:gd name="connsiteX8" fmla="*/ 214447 w 1628920"/>
              <a:gd name="connsiteY8" fmla="*/ 733806 h 1467612"/>
              <a:gd name="connsiteX9" fmla="*/ 0 w 1628920"/>
              <a:gd name="connsiteY9" fmla="*/ 0 h 1467612"/>
              <a:gd name="connsiteX0" fmla="*/ 0 w 1660762"/>
              <a:gd name="connsiteY0" fmla="*/ 0 h 1467612"/>
              <a:gd name="connsiteX1" fmla="*/ 1414473 w 1660762"/>
              <a:gd name="connsiteY1" fmla="*/ 0 h 1467612"/>
              <a:gd name="connsiteX2" fmla="*/ 1563203 w 1660762"/>
              <a:gd name="connsiteY2" fmla="*/ 514692 h 1467612"/>
              <a:gd name="connsiteX3" fmla="*/ 1628920 w 1660762"/>
              <a:gd name="connsiteY3" fmla="*/ 733806 h 1467612"/>
              <a:gd name="connsiteX4" fmla="*/ 1660762 w 1660762"/>
              <a:gd name="connsiteY4" fmla="*/ 969551 h 1467612"/>
              <a:gd name="connsiteX5" fmla="*/ 1535129 w 1660762"/>
              <a:gd name="connsiteY5" fmla="*/ 1036060 h 1467612"/>
              <a:gd name="connsiteX6" fmla="*/ 1414473 w 1660762"/>
              <a:gd name="connsiteY6" fmla="*/ 1467612 h 1467612"/>
              <a:gd name="connsiteX7" fmla="*/ 0 w 1660762"/>
              <a:gd name="connsiteY7" fmla="*/ 1467612 h 1467612"/>
              <a:gd name="connsiteX8" fmla="*/ 214447 w 1660762"/>
              <a:gd name="connsiteY8" fmla="*/ 733806 h 1467612"/>
              <a:gd name="connsiteX9" fmla="*/ 0 w 1660762"/>
              <a:gd name="connsiteY9" fmla="*/ 0 h 1467612"/>
              <a:gd name="connsiteX0" fmla="*/ 0 w 2582119"/>
              <a:gd name="connsiteY0" fmla="*/ 0 h 1467612"/>
              <a:gd name="connsiteX1" fmla="*/ 1414473 w 2582119"/>
              <a:gd name="connsiteY1" fmla="*/ 0 h 1467612"/>
              <a:gd name="connsiteX2" fmla="*/ 1563203 w 2582119"/>
              <a:gd name="connsiteY2" fmla="*/ 514692 h 1467612"/>
              <a:gd name="connsiteX3" fmla="*/ 2582119 w 2582119"/>
              <a:gd name="connsiteY3" fmla="*/ 735603 h 1467612"/>
              <a:gd name="connsiteX4" fmla="*/ 1660762 w 2582119"/>
              <a:gd name="connsiteY4" fmla="*/ 969551 h 1467612"/>
              <a:gd name="connsiteX5" fmla="*/ 1535129 w 2582119"/>
              <a:gd name="connsiteY5" fmla="*/ 1036060 h 1467612"/>
              <a:gd name="connsiteX6" fmla="*/ 1414473 w 2582119"/>
              <a:gd name="connsiteY6" fmla="*/ 1467612 h 1467612"/>
              <a:gd name="connsiteX7" fmla="*/ 0 w 2582119"/>
              <a:gd name="connsiteY7" fmla="*/ 1467612 h 1467612"/>
              <a:gd name="connsiteX8" fmla="*/ 214447 w 2582119"/>
              <a:gd name="connsiteY8" fmla="*/ 733806 h 1467612"/>
              <a:gd name="connsiteX9" fmla="*/ 0 w 2582119"/>
              <a:gd name="connsiteY9" fmla="*/ 0 h 1467612"/>
              <a:gd name="connsiteX0" fmla="*/ 0 w 2582119"/>
              <a:gd name="connsiteY0" fmla="*/ 0 h 1467612"/>
              <a:gd name="connsiteX1" fmla="*/ 1414473 w 2582119"/>
              <a:gd name="connsiteY1" fmla="*/ 0 h 1467612"/>
              <a:gd name="connsiteX2" fmla="*/ 1563203 w 2582119"/>
              <a:gd name="connsiteY2" fmla="*/ 514692 h 1467612"/>
              <a:gd name="connsiteX3" fmla="*/ 2301140 w 2582119"/>
              <a:gd name="connsiteY3" fmla="*/ 675113 h 1467612"/>
              <a:gd name="connsiteX4" fmla="*/ 2582119 w 2582119"/>
              <a:gd name="connsiteY4" fmla="*/ 735603 h 1467612"/>
              <a:gd name="connsiteX5" fmla="*/ 1660762 w 2582119"/>
              <a:gd name="connsiteY5" fmla="*/ 969551 h 1467612"/>
              <a:gd name="connsiteX6" fmla="*/ 1535129 w 2582119"/>
              <a:gd name="connsiteY6" fmla="*/ 1036060 h 1467612"/>
              <a:gd name="connsiteX7" fmla="*/ 1414473 w 2582119"/>
              <a:gd name="connsiteY7" fmla="*/ 1467612 h 1467612"/>
              <a:gd name="connsiteX8" fmla="*/ 0 w 2582119"/>
              <a:gd name="connsiteY8" fmla="*/ 1467612 h 1467612"/>
              <a:gd name="connsiteX9" fmla="*/ 214447 w 2582119"/>
              <a:gd name="connsiteY9" fmla="*/ 733806 h 1467612"/>
              <a:gd name="connsiteX10" fmla="*/ 0 w 2582119"/>
              <a:gd name="connsiteY10" fmla="*/ 0 h 1467612"/>
              <a:gd name="connsiteX0" fmla="*/ 0 w 2582119"/>
              <a:gd name="connsiteY0" fmla="*/ 0 h 1467612"/>
              <a:gd name="connsiteX1" fmla="*/ 1414473 w 2582119"/>
              <a:gd name="connsiteY1" fmla="*/ 0 h 1467612"/>
              <a:gd name="connsiteX2" fmla="*/ 1563203 w 2582119"/>
              <a:gd name="connsiteY2" fmla="*/ 514692 h 1467612"/>
              <a:gd name="connsiteX3" fmla="*/ 2518035 w 2582119"/>
              <a:gd name="connsiteY3" fmla="*/ 540370 h 1467612"/>
              <a:gd name="connsiteX4" fmla="*/ 2582119 w 2582119"/>
              <a:gd name="connsiteY4" fmla="*/ 735603 h 1467612"/>
              <a:gd name="connsiteX5" fmla="*/ 1660762 w 2582119"/>
              <a:gd name="connsiteY5" fmla="*/ 969551 h 1467612"/>
              <a:gd name="connsiteX6" fmla="*/ 1535129 w 2582119"/>
              <a:gd name="connsiteY6" fmla="*/ 1036060 h 1467612"/>
              <a:gd name="connsiteX7" fmla="*/ 1414473 w 2582119"/>
              <a:gd name="connsiteY7" fmla="*/ 1467612 h 1467612"/>
              <a:gd name="connsiteX8" fmla="*/ 0 w 2582119"/>
              <a:gd name="connsiteY8" fmla="*/ 1467612 h 1467612"/>
              <a:gd name="connsiteX9" fmla="*/ 214447 w 2582119"/>
              <a:gd name="connsiteY9" fmla="*/ 733806 h 1467612"/>
              <a:gd name="connsiteX10" fmla="*/ 0 w 2582119"/>
              <a:gd name="connsiteY10" fmla="*/ 0 h 1467612"/>
              <a:gd name="connsiteX0" fmla="*/ 0 w 2582119"/>
              <a:gd name="connsiteY0" fmla="*/ 0 h 1467612"/>
              <a:gd name="connsiteX1" fmla="*/ 1414473 w 2582119"/>
              <a:gd name="connsiteY1" fmla="*/ 0 h 1467612"/>
              <a:gd name="connsiteX2" fmla="*/ 1563203 w 2582119"/>
              <a:gd name="connsiteY2" fmla="*/ 514692 h 1467612"/>
              <a:gd name="connsiteX3" fmla="*/ 2518035 w 2582119"/>
              <a:gd name="connsiteY3" fmla="*/ 540370 h 1467612"/>
              <a:gd name="connsiteX4" fmla="*/ 2582119 w 2582119"/>
              <a:gd name="connsiteY4" fmla="*/ 735603 h 1467612"/>
              <a:gd name="connsiteX5" fmla="*/ 2249003 w 2582119"/>
              <a:gd name="connsiteY5" fmla="*/ 811471 h 1467612"/>
              <a:gd name="connsiteX6" fmla="*/ 1660762 w 2582119"/>
              <a:gd name="connsiteY6" fmla="*/ 969551 h 1467612"/>
              <a:gd name="connsiteX7" fmla="*/ 1535129 w 2582119"/>
              <a:gd name="connsiteY7" fmla="*/ 1036060 h 1467612"/>
              <a:gd name="connsiteX8" fmla="*/ 1414473 w 2582119"/>
              <a:gd name="connsiteY8" fmla="*/ 1467612 h 1467612"/>
              <a:gd name="connsiteX9" fmla="*/ 0 w 2582119"/>
              <a:gd name="connsiteY9" fmla="*/ 1467612 h 1467612"/>
              <a:gd name="connsiteX10" fmla="*/ 214447 w 2582119"/>
              <a:gd name="connsiteY10" fmla="*/ 733806 h 1467612"/>
              <a:gd name="connsiteX11" fmla="*/ 0 w 2582119"/>
              <a:gd name="connsiteY11" fmla="*/ 0 h 1467612"/>
              <a:gd name="connsiteX0" fmla="*/ 0 w 2582119"/>
              <a:gd name="connsiteY0" fmla="*/ 0 h 1467612"/>
              <a:gd name="connsiteX1" fmla="*/ 1414473 w 2582119"/>
              <a:gd name="connsiteY1" fmla="*/ 0 h 1467612"/>
              <a:gd name="connsiteX2" fmla="*/ 1563203 w 2582119"/>
              <a:gd name="connsiteY2" fmla="*/ 514692 h 1467612"/>
              <a:gd name="connsiteX3" fmla="*/ 2518035 w 2582119"/>
              <a:gd name="connsiteY3" fmla="*/ 540370 h 1467612"/>
              <a:gd name="connsiteX4" fmla="*/ 2582119 w 2582119"/>
              <a:gd name="connsiteY4" fmla="*/ 735603 h 1467612"/>
              <a:gd name="connsiteX5" fmla="*/ 2501811 w 2582119"/>
              <a:gd name="connsiteY5" fmla="*/ 929754 h 1467612"/>
              <a:gd name="connsiteX6" fmla="*/ 1660762 w 2582119"/>
              <a:gd name="connsiteY6" fmla="*/ 969551 h 1467612"/>
              <a:gd name="connsiteX7" fmla="*/ 1535129 w 2582119"/>
              <a:gd name="connsiteY7" fmla="*/ 1036060 h 1467612"/>
              <a:gd name="connsiteX8" fmla="*/ 1414473 w 2582119"/>
              <a:gd name="connsiteY8" fmla="*/ 1467612 h 1467612"/>
              <a:gd name="connsiteX9" fmla="*/ 0 w 2582119"/>
              <a:gd name="connsiteY9" fmla="*/ 1467612 h 1467612"/>
              <a:gd name="connsiteX10" fmla="*/ 214447 w 2582119"/>
              <a:gd name="connsiteY10" fmla="*/ 733806 h 1467612"/>
              <a:gd name="connsiteX11" fmla="*/ 0 w 2582119"/>
              <a:gd name="connsiteY11" fmla="*/ 0 h 1467612"/>
              <a:gd name="connsiteX0" fmla="*/ 0 w 2582119"/>
              <a:gd name="connsiteY0" fmla="*/ 0 h 1467612"/>
              <a:gd name="connsiteX1" fmla="*/ 1414473 w 2582119"/>
              <a:gd name="connsiteY1" fmla="*/ 0 h 1467612"/>
              <a:gd name="connsiteX2" fmla="*/ 1563203 w 2582119"/>
              <a:gd name="connsiteY2" fmla="*/ 514692 h 1467612"/>
              <a:gd name="connsiteX3" fmla="*/ 2518035 w 2582119"/>
              <a:gd name="connsiteY3" fmla="*/ 540370 h 1467612"/>
              <a:gd name="connsiteX4" fmla="*/ 2582119 w 2582119"/>
              <a:gd name="connsiteY4" fmla="*/ 735603 h 1467612"/>
              <a:gd name="connsiteX5" fmla="*/ 2501811 w 2582119"/>
              <a:gd name="connsiteY5" fmla="*/ 929754 h 1467612"/>
              <a:gd name="connsiteX6" fmla="*/ 1687529 w 2582119"/>
              <a:gd name="connsiteY6" fmla="*/ 915745 h 1467612"/>
              <a:gd name="connsiteX7" fmla="*/ 1535129 w 2582119"/>
              <a:gd name="connsiteY7" fmla="*/ 1036060 h 1467612"/>
              <a:gd name="connsiteX8" fmla="*/ 1414473 w 2582119"/>
              <a:gd name="connsiteY8" fmla="*/ 1467612 h 1467612"/>
              <a:gd name="connsiteX9" fmla="*/ 0 w 2582119"/>
              <a:gd name="connsiteY9" fmla="*/ 1467612 h 1467612"/>
              <a:gd name="connsiteX10" fmla="*/ 214447 w 2582119"/>
              <a:gd name="connsiteY10" fmla="*/ 733806 h 1467612"/>
              <a:gd name="connsiteX11" fmla="*/ 0 w 2582119"/>
              <a:gd name="connsiteY11" fmla="*/ 0 h 1467612"/>
              <a:gd name="connsiteX0" fmla="*/ 0 w 2582119"/>
              <a:gd name="connsiteY0" fmla="*/ 0 h 1467612"/>
              <a:gd name="connsiteX1" fmla="*/ 1414473 w 2582119"/>
              <a:gd name="connsiteY1" fmla="*/ 0 h 1467612"/>
              <a:gd name="connsiteX2" fmla="*/ 1563203 w 2582119"/>
              <a:gd name="connsiteY2" fmla="*/ 514692 h 1467612"/>
              <a:gd name="connsiteX3" fmla="*/ 2518035 w 2582119"/>
              <a:gd name="connsiteY3" fmla="*/ 540370 h 1467612"/>
              <a:gd name="connsiteX4" fmla="*/ 2582119 w 2582119"/>
              <a:gd name="connsiteY4" fmla="*/ 735603 h 1467612"/>
              <a:gd name="connsiteX5" fmla="*/ 2501811 w 2582119"/>
              <a:gd name="connsiteY5" fmla="*/ 929754 h 1467612"/>
              <a:gd name="connsiteX6" fmla="*/ 1687529 w 2582119"/>
              <a:gd name="connsiteY6" fmla="*/ 915745 h 1467612"/>
              <a:gd name="connsiteX7" fmla="*/ 1535129 w 2582119"/>
              <a:gd name="connsiteY7" fmla="*/ 1036060 h 1467612"/>
              <a:gd name="connsiteX8" fmla="*/ 1414473 w 2582119"/>
              <a:gd name="connsiteY8" fmla="*/ 1467612 h 1467612"/>
              <a:gd name="connsiteX9" fmla="*/ 0 w 2582119"/>
              <a:gd name="connsiteY9" fmla="*/ 1467612 h 1467612"/>
              <a:gd name="connsiteX10" fmla="*/ 214447 w 2582119"/>
              <a:gd name="connsiteY10" fmla="*/ 733806 h 1467612"/>
              <a:gd name="connsiteX11" fmla="*/ 0 w 2582119"/>
              <a:gd name="connsiteY11" fmla="*/ 0 h 1467612"/>
              <a:gd name="connsiteX0" fmla="*/ 0 w 2582119"/>
              <a:gd name="connsiteY0" fmla="*/ 0 h 1467612"/>
              <a:gd name="connsiteX1" fmla="*/ 1414473 w 2582119"/>
              <a:gd name="connsiteY1" fmla="*/ 0 h 1467612"/>
              <a:gd name="connsiteX2" fmla="*/ 1563203 w 2582119"/>
              <a:gd name="connsiteY2" fmla="*/ 514692 h 1467612"/>
              <a:gd name="connsiteX3" fmla="*/ 2518035 w 2582119"/>
              <a:gd name="connsiteY3" fmla="*/ 540370 h 1467612"/>
              <a:gd name="connsiteX4" fmla="*/ 2582119 w 2582119"/>
              <a:gd name="connsiteY4" fmla="*/ 735603 h 1467612"/>
              <a:gd name="connsiteX5" fmla="*/ 2501811 w 2582119"/>
              <a:gd name="connsiteY5" fmla="*/ 929754 h 1467612"/>
              <a:gd name="connsiteX6" fmla="*/ 1687529 w 2582119"/>
              <a:gd name="connsiteY6" fmla="*/ 915745 h 1467612"/>
              <a:gd name="connsiteX7" fmla="*/ 1535129 w 2582119"/>
              <a:gd name="connsiteY7" fmla="*/ 1036060 h 1467612"/>
              <a:gd name="connsiteX8" fmla="*/ 1414473 w 2582119"/>
              <a:gd name="connsiteY8" fmla="*/ 1467612 h 1467612"/>
              <a:gd name="connsiteX9" fmla="*/ 0 w 2582119"/>
              <a:gd name="connsiteY9" fmla="*/ 1467612 h 1467612"/>
              <a:gd name="connsiteX10" fmla="*/ 214447 w 2582119"/>
              <a:gd name="connsiteY10" fmla="*/ 733806 h 1467612"/>
              <a:gd name="connsiteX11" fmla="*/ 0 w 2582119"/>
              <a:gd name="connsiteY11" fmla="*/ 0 h 1467612"/>
              <a:gd name="connsiteX0" fmla="*/ 0 w 2582119"/>
              <a:gd name="connsiteY0" fmla="*/ 0 h 1467612"/>
              <a:gd name="connsiteX1" fmla="*/ 1414473 w 2582119"/>
              <a:gd name="connsiteY1" fmla="*/ 0 h 1467612"/>
              <a:gd name="connsiteX2" fmla="*/ 1563203 w 2582119"/>
              <a:gd name="connsiteY2" fmla="*/ 514692 h 1467612"/>
              <a:gd name="connsiteX3" fmla="*/ 2518035 w 2582119"/>
              <a:gd name="connsiteY3" fmla="*/ 540370 h 1467612"/>
              <a:gd name="connsiteX4" fmla="*/ 2582119 w 2582119"/>
              <a:gd name="connsiteY4" fmla="*/ 735603 h 1467612"/>
              <a:gd name="connsiteX5" fmla="*/ 2501811 w 2582119"/>
              <a:gd name="connsiteY5" fmla="*/ 929754 h 1467612"/>
              <a:gd name="connsiteX6" fmla="*/ 1687529 w 2582119"/>
              <a:gd name="connsiteY6" fmla="*/ 915745 h 1467612"/>
              <a:gd name="connsiteX7" fmla="*/ 1595287 w 2582119"/>
              <a:gd name="connsiteY7" fmla="*/ 979913 h 1467612"/>
              <a:gd name="connsiteX8" fmla="*/ 1535129 w 2582119"/>
              <a:gd name="connsiteY8" fmla="*/ 1036060 h 1467612"/>
              <a:gd name="connsiteX9" fmla="*/ 1414473 w 2582119"/>
              <a:gd name="connsiteY9" fmla="*/ 1467612 h 1467612"/>
              <a:gd name="connsiteX10" fmla="*/ 0 w 2582119"/>
              <a:gd name="connsiteY10" fmla="*/ 1467612 h 1467612"/>
              <a:gd name="connsiteX11" fmla="*/ 214447 w 2582119"/>
              <a:gd name="connsiteY11" fmla="*/ 733806 h 1467612"/>
              <a:gd name="connsiteX12" fmla="*/ 0 w 2582119"/>
              <a:gd name="connsiteY12" fmla="*/ 0 h 1467612"/>
              <a:gd name="connsiteX0" fmla="*/ 0 w 2582119"/>
              <a:gd name="connsiteY0" fmla="*/ 0 h 1467612"/>
              <a:gd name="connsiteX1" fmla="*/ 1414473 w 2582119"/>
              <a:gd name="connsiteY1" fmla="*/ 0 h 1467612"/>
              <a:gd name="connsiteX2" fmla="*/ 1563203 w 2582119"/>
              <a:gd name="connsiteY2" fmla="*/ 514692 h 1467612"/>
              <a:gd name="connsiteX3" fmla="*/ 2518035 w 2582119"/>
              <a:gd name="connsiteY3" fmla="*/ 540370 h 1467612"/>
              <a:gd name="connsiteX4" fmla="*/ 2582119 w 2582119"/>
              <a:gd name="connsiteY4" fmla="*/ 735603 h 1467612"/>
              <a:gd name="connsiteX5" fmla="*/ 2501811 w 2582119"/>
              <a:gd name="connsiteY5" fmla="*/ 929754 h 1467612"/>
              <a:gd name="connsiteX6" fmla="*/ 1687529 w 2582119"/>
              <a:gd name="connsiteY6" fmla="*/ 915745 h 1467612"/>
              <a:gd name="connsiteX7" fmla="*/ 1660762 w 2582119"/>
              <a:gd name="connsiteY7" fmla="*/ 1041559 h 1467612"/>
              <a:gd name="connsiteX8" fmla="*/ 1535129 w 2582119"/>
              <a:gd name="connsiteY8" fmla="*/ 1036060 h 1467612"/>
              <a:gd name="connsiteX9" fmla="*/ 1414473 w 2582119"/>
              <a:gd name="connsiteY9" fmla="*/ 1467612 h 1467612"/>
              <a:gd name="connsiteX10" fmla="*/ 0 w 2582119"/>
              <a:gd name="connsiteY10" fmla="*/ 1467612 h 1467612"/>
              <a:gd name="connsiteX11" fmla="*/ 214447 w 2582119"/>
              <a:gd name="connsiteY11" fmla="*/ 733806 h 1467612"/>
              <a:gd name="connsiteX12" fmla="*/ 0 w 2582119"/>
              <a:gd name="connsiteY12" fmla="*/ 0 h 1467612"/>
              <a:gd name="connsiteX0" fmla="*/ 0 w 2582119"/>
              <a:gd name="connsiteY0" fmla="*/ 0 h 1467612"/>
              <a:gd name="connsiteX1" fmla="*/ 1414473 w 2582119"/>
              <a:gd name="connsiteY1" fmla="*/ 0 h 1467612"/>
              <a:gd name="connsiteX2" fmla="*/ 1563203 w 2582119"/>
              <a:gd name="connsiteY2" fmla="*/ 514692 h 1467612"/>
              <a:gd name="connsiteX3" fmla="*/ 1651434 w 2582119"/>
              <a:gd name="connsiteY3" fmla="*/ 522713 h 1467612"/>
              <a:gd name="connsiteX4" fmla="*/ 2518035 w 2582119"/>
              <a:gd name="connsiteY4" fmla="*/ 540370 h 1467612"/>
              <a:gd name="connsiteX5" fmla="*/ 2582119 w 2582119"/>
              <a:gd name="connsiteY5" fmla="*/ 735603 h 1467612"/>
              <a:gd name="connsiteX6" fmla="*/ 2501811 w 2582119"/>
              <a:gd name="connsiteY6" fmla="*/ 929754 h 1467612"/>
              <a:gd name="connsiteX7" fmla="*/ 1687529 w 2582119"/>
              <a:gd name="connsiteY7" fmla="*/ 915745 h 1467612"/>
              <a:gd name="connsiteX8" fmla="*/ 1660762 w 2582119"/>
              <a:gd name="connsiteY8" fmla="*/ 1041559 h 1467612"/>
              <a:gd name="connsiteX9" fmla="*/ 1535129 w 2582119"/>
              <a:gd name="connsiteY9" fmla="*/ 1036060 h 1467612"/>
              <a:gd name="connsiteX10" fmla="*/ 1414473 w 2582119"/>
              <a:gd name="connsiteY10" fmla="*/ 1467612 h 1467612"/>
              <a:gd name="connsiteX11" fmla="*/ 0 w 2582119"/>
              <a:gd name="connsiteY11" fmla="*/ 1467612 h 1467612"/>
              <a:gd name="connsiteX12" fmla="*/ 214447 w 2582119"/>
              <a:gd name="connsiteY12" fmla="*/ 733806 h 1467612"/>
              <a:gd name="connsiteX13" fmla="*/ 0 w 2582119"/>
              <a:gd name="connsiteY13" fmla="*/ 0 h 1467612"/>
              <a:gd name="connsiteX0" fmla="*/ 0 w 2582119"/>
              <a:gd name="connsiteY0" fmla="*/ 0 h 1467612"/>
              <a:gd name="connsiteX1" fmla="*/ 1414473 w 2582119"/>
              <a:gd name="connsiteY1" fmla="*/ 0 h 1467612"/>
              <a:gd name="connsiteX2" fmla="*/ 1563203 w 2582119"/>
              <a:gd name="connsiteY2" fmla="*/ 514692 h 1467612"/>
              <a:gd name="connsiteX3" fmla="*/ 1651434 w 2582119"/>
              <a:gd name="connsiteY3" fmla="*/ 522713 h 1467612"/>
              <a:gd name="connsiteX4" fmla="*/ 1719613 w 2582119"/>
              <a:gd name="connsiteY4" fmla="*/ 526724 h 1467612"/>
              <a:gd name="connsiteX5" fmla="*/ 2518035 w 2582119"/>
              <a:gd name="connsiteY5" fmla="*/ 540370 h 1467612"/>
              <a:gd name="connsiteX6" fmla="*/ 2582119 w 2582119"/>
              <a:gd name="connsiteY6" fmla="*/ 735603 h 1467612"/>
              <a:gd name="connsiteX7" fmla="*/ 2501811 w 2582119"/>
              <a:gd name="connsiteY7" fmla="*/ 929754 h 1467612"/>
              <a:gd name="connsiteX8" fmla="*/ 1687529 w 2582119"/>
              <a:gd name="connsiteY8" fmla="*/ 915745 h 1467612"/>
              <a:gd name="connsiteX9" fmla="*/ 1660762 w 2582119"/>
              <a:gd name="connsiteY9" fmla="*/ 1041559 h 1467612"/>
              <a:gd name="connsiteX10" fmla="*/ 1535129 w 2582119"/>
              <a:gd name="connsiteY10" fmla="*/ 1036060 h 1467612"/>
              <a:gd name="connsiteX11" fmla="*/ 1414473 w 2582119"/>
              <a:gd name="connsiteY11" fmla="*/ 1467612 h 1467612"/>
              <a:gd name="connsiteX12" fmla="*/ 0 w 2582119"/>
              <a:gd name="connsiteY12" fmla="*/ 1467612 h 1467612"/>
              <a:gd name="connsiteX13" fmla="*/ 214447 w 2582119"/>
              <a:gd name="connsiteY13" fmla="*/ 733806 h 1467612"/>
              <a:gd name="connsiteX14" fmla="*/ 0 w 2582119"/>
              <a:gd name="connsiteY14" fmla="*/ 0 h 1467612"/>
              <a:gd name="connsiteX0" fmla="*/ 0 w 2582119"/>
              <a:gd name="connsiteY0" fmla="*/ 0 h 1467612"/>
              <a:gd name="connsiteX1" fmla="*/ 1414473 w 2582119"/>
              <a:gd name="connsiteY1" fmla="*/ 0 h 1467612"/>
              <a:gd name="connsiteX2" fmla="*/ 1563203 w 2582119"/>
              <a:gd name="connsiteY2" fmla="*/ 514692 h 1467612"/>
              <a:gd name="connsiteX3" fmla="*/ 1651434 w 2582119"/>
              <a:gd name="connsiteY3" fmla="*/ 522713 h 1467612"/>
              <a:gd name="connsiteX4" fmla="*/ 1686404 w 2582119"/>
              <a:gd name="connsiteY4" fmla="*/ 564071 h 1467612"/>
              <a:gd name="connsiteX5" fmla="*/ 2518035 w 2582119"/>
              <a:gd name="connsiteY5" fmla="*/ 540370 h 1467612"/>
              <a:gd name="connsiteX6" fmla="*/ 2582119 w 2582119"/>
              <a:gd name="connsiteY6" fmla="*/ 735603 h 1467612"/>
              <a:gd name="connsiteX7" fmla="*/ 2501811 w 2582119"/>
              <a:gd name="connsiteY7" fmla="*/ 929754 h 1467612"/>
              <a:gd name="connsiteX8" fmla="*/ 1687529 w 2582119"/>
              <a:gd name="connsiteY8" fmla="*/ 915745 h 1467612"/>
              <a:gd name="connsiteX9" fmla="*/ 1660762 w 2582119"/>
              <a:gd name="connsiteY9" fmla="*/ 1041559 h 1467612"/>
              <a:gd name="connsiteX10" fmla="*/ 1535129 w 2582119"/>
              <a:gd name="connsiteY10" fmla="*/ 1036060 h 1467612"/>
              <a:gd name="connsiteX11" fmla="*/ 1414473 w 2582119"/>
              <a:gd name="connsiteY11" fmla="*/ 1467612 h 1467612"/>
              <a:gd name="connsiteX12" fmla="*/ 0 w 2582119"/>
              <a:gd name="connsiteY12" fmla="*/ 1467612 h 1467612"/>
              <a:gd name="connsiteX13" fmla="*/ 214447 w 2582119"/>
              <a:gd name="connsiteY13" fmla="*/ 733806 h 1467612"/>
              <a:gd name="connsiteX14" fmla="*/ 0 w 2582119"/>
              <a:gd name="connsiteY14" fmla="*/ 0 h 1467612"/>
              <a:gd name="connsiteX0" fmla="*/ 0 w 2582119"/>
              <a:gd name="connsiteY0" fmla="*/ 0 h 1467612"/>
              <a:gd name="connsiteX1" fmla="*/ 1414473 w 2582119"/>
              <a:gd name="connsiteY1" fmla="*/ 0 h 1467612"/>
              <a:gd name="connsiteX2" fmla="*/ 1563203 w 2582119"/>
              <a:gd name="connsiteY2" fmla="*/ 514692 h 1467612"/>
              <a:gd name="connsiteX3" fmla="*/ 1651434 w 2582119"/>
              <a:gd name="connsiteY3" fmla="*/ 522713 h 1467612"/>
              <a:gd name="connsiteX4" fmla="*/ 1686404 w 2582119"/>
              <a:gd name="connsiteY4" fmla="*/ 564071 h 1467612"/>
              <a:gd name="connsiteX5" fmla="*/ 2527832 w 2582119"/>
              <a:gd name="connsiteY5" fmla="*/ 559965 h 1467612"/>
              <a:gd name="connsiteX6" fmla="*/ 2582119 w 2582119"/>
              <a:gd name="connsiteY6" fmla="*/ 735603 h 1467612"/>
              <a:gd name="connsiteX7" fmla="*/ 2501811 w 2582119"/>
              <a:gd name="connsiteY7" fmla="*/ 929754 h 1467612"/>
              <a:gd name="connsiteX8" fmla="*/ 1687529 w 2582119"/>
              <a:gd name="connsiteY8" fmla="*/ 915745 h 1467612"/>
              <a:gd name="connsiteX9" fmla="*/ 1660762 w 2582119"/>
              <a:gd name="connsiteY9" fmla="*/ 1041559 h 1467612"/>
              <a:gd name="connsiteX10" fmla="*/ 1535129 w 2582119"/>
              <a:gd name="connsiteY10" fmla="*/ 1036060 h 1467612"/>
              <a:gd name="connsiteX11" fmla="*/ 1414473 w 2582119"/>
              <a:gd name="connsiteY11" fmla="*/ 1467612 h 1467612"/>
              <a:gd name="connsiteX12" fmla="*/ 0 w 2582119"/>
              <a:gd name="connsiteY12" fmla="*/ 1467612 h 1467612"/>
              <a:gd name="connsiteX13" fmla="*/ 214447 w 2582119"/>
              <a:gd name="connsiteY13" fmla="*/ 733806 h 1467612"/>
              <a:gd name="connsiteX14" fmla="*/ 0 w 2582119"/>
              <a:gd name="connsiteY14" fmla="*/ 0 h 1467612"/>
              <a:gd name="connsiteX0" fmla="*/ 0 w 2582119"/>
              <a:gd name="connsiteY0" fmla="*/ 0 h 1467612"/>
              <a:gd name="connsiteX1" fmla="*/ 1414473 w 2582119"/>
              <a:gd name="connsiteY1" fmla="*/ 0 h 1467612"/>
              <a:gd name="connsiteX2" fmla="*/ 1563203 w 2582119"/>
              <a:gd name="connsiteY2" fmla="*/ 514692 h 1467612"/>
              <a:gd name="connsiteX3" fmla="*/ 1651434 w 2582119"/>
              <a:gd name="connsiteY3" fmla="*/ 522713 h 1467612"/>
              <a:gd name="connsiteX4" fmla="*/ 1611292 w 2582119"/>
              <a:gd name="connsiteY4" fmla="*/ 560805 h 1467612"/>
              <a:gd name="connsiteX5" fmla="*/ 2527832 w 2582119"/>
              <a:gd name="connsiteY5" fmla="*/ 559965 h 1467612"/>
              <a:gd name="connsiteX6" fmla="*/ 2582119 w 2582119"/>
              <a:gd name="connsiteY6" fmla="*/ 735603 h 1467612"/>
              <a:gd name="connsiteX7" fmla="*/ 2501811 w 2582119"/>
              <a:gd name="connsiteY7" fmla="*/ 929754 h 1467612"/>
              <a:gd name="connsiteX8" fmla="*/ 1687529 w 2582119"/>
              <a:gd name="connsiteY8" fmla="*/ 915745 h 1467612"/>
              <a:gd name="connsiteX9" fmla="*/ 1660762 w 2582119"/>
              <a:gd name="connsiteY9" fmla="*/ 1041559 h 1467612"/>
              <a:gd name="connsiteX10" fmla="*/ 1535129 w 2582119"/>
              <a:gd name="connsiteY10" fmla="*/ 1036060 h 1467612"/>
              <a:gd name="connsiteX11" fmla="*/ 1414473 w 2582119"/>
              <a:gd name="connsiteY11" fmla="*/ 1467612 h 1467612"/>
              <a:gd name="connsiteX12" fmla="*/ 0 w 2582119"/>
              <a:gd name="connsiteY12" fmla="*/ 1467612 h 1467612"/>
              <a:gd name="connsiteX13" fmla="*/ 214447 w 2582119"/>
              <a:gd name="connsiteY13" fmla="*/ 733806 h 1467612"/>
              <a:gd name="connsiteX14" fmla="*/ 0 w 2582119"/>
              <a:gd name="connsiteY14" fmla="*/ 0 h 1467612"/>
              <a:gd name="connsiteX0" fmla="*/ 0 w 2582119"/>
              <a:gd name="connsiteY0" fmla="*/ 0 h 1467612"/>
              <a:gd name="connsiteX1" fmla="*/ 1414473 w 2582119"/>
              <a:gd name="connsiteY1" fmla="*/ 0 h 1467612"/>
              <a:gd name="connsiteX2" fmla="*/ 1563203 w 2582119"/>
              <a:gd name="connsiteY2" fmla="*/ 514692 h 1467612"/>
              <a:gd name="connsiteX3" fmla="*/ 1611292 w 2582119"/>
              <a:gd name="connsiteY3" fmla="*/ 560805 h 1467612"/>
              <a:gd name="connsiteX4" fmla="*/ 2527832 w 2582119"/>
              <a:gd name="connsiteY4" fmla="*/ 559965 h 1467612"/>
              <a:gd name="connsiteX5" fmla="*/ 2582119 w 2582119"/>
              <a:gd name="connsiteY5" fmla="*/ 735603 h 1467612"/>
              <a:gd name="connsiteX6" fmla="*/ 2501811 w 2582119"/>
              <a:gd name="connsiteY6" fmla="*/ 929754 h 1467612"/>
              <a:gd name="connsiteX7" fmla="*/ 1687529 w 2582119"/>
              <a:gd name="connsiteY7" fmla="*/ 915745 h 1467612"/>
              <a:gd name="connsiteX8" fmla="*/ 1660762 w 2582119"/>
              <a:gd name="connsiteY8" fmla="*/ 1041559 h 1467612"/>
              <a:gd name="connsiteX9" fmla="*/ 1535129 w 2582119"/>
              <a:gd name="connsiteY9" fmla="*/ 1036060 h 1467612"/>
              <a:gd name="connsiteX10" fmla="*/ 1414473 w 2582119"/>
              <a:gd name="connsiteY10" fmla="*/ 1467612 h 1467612"/>
              <a:gd name="connsiteX11" fmla="*/ 0 w 2582119"/>
              <a:gd name="connsiteY11" fmla="*/ 1467612 h 1467612"/>
              <a:gd name="connsiteX12" fmla="*/ 214447 w 2582119"/>
              <a:gd name="connsiteY12" fmla="*/ 733806 h 1467612"/>
              <a:gd name="connsiteX13" fmla="*/ 0 w 2582119"/>
              <a:gd name="connsiteY13" fmla="*/ 0 h 1467612"/>
              <a:gd name="connsiteX0" fmla="*/ 0 w 2582119"/>
              <a:gd name="connsiteY0" fmla="*/ 0 h 1467612"/>
              <a:gd name="connsiteX1" fmla="*/ 1414473 w 2582119"/>
              <a:gd name="connsiteY1" fmla="*/ 0 h 1467612"/>
              <a:gd name="connsiteX2" fmla="*/ 1563203 w 2582119"/>
              <a:gd name="connsiteY2" fmla="*/ 514692 h 1467612"/>
              <a:gd name="connsiteX3" fmla="*/ 1601495 w 2582119"/>
              <a:gd name="connsiteY3" fmla="*/ 551008 h 1467612"/>
              <a:gd name="connsiteX4" fmla="*/ 2527832 w 2582119"/>
              <a:gd name="connsiteY4" fmla="*/ 559965 h 1467612"/>
              <a:gd name="connsiteX5" fmla="*/ 2582119 w 2582119"/>
              <a:gd name="connsiteY5" fmla="*/ 735603 h 1467612"/>
              <a:gd name="connsiteX6" fmla="*/ 2501811 w 2582119"/>
              <a:gd name="connsiteY6" fmla="*/ 929754 h 1467612"/>
              <a:gd name="connsiteX7" fmla="*/ 1687529 w 2582119"/>
              <a:gd name="connsiteY7" fmla="*/ 915745 h 1467612"/>
              <a:gd name="connsiteX8" fmla="*/ 1660762 w 2582119"/>
              <a:gd name="connsiteY8" fmla="*/ 1041559 h 1467612"/>
              <a:gd name="connsiteX9" fmla="*/ 1535129 w 2582119"/>
              <a:gd name="connsiteY9" fmla="*/ 1036060 h 1467612"/>
              <a:gd name="connsiteX10" fmla="*/ 1414473 w 2582119"/>
              <a:gd name="connsiteY10" fmla="*/ 1467612 h 1467612"/>
              <a:gd name="connsiteX11" fmla="*/ 0 w 2582119"/>
              <a:gd name="connsiteY11" fmla="*/ 1467612 h 1467612"/>
              <a:gd name="connsiteX12" fmla="*/ 214447 w 2582119"/>
              <a:gd name="connsiteY12" fmla="*/ 733806 h 1467612"/>
              <a:gd name="connsiteX13" fmla="*/ 0 w 2582119"/>
              <a:gd name="connsiteY13" fmla="*/ 0 h 1467612"/>
              <a:gd name="connsiteX0" fmla="*/ 0 w 2582119"/>
              <a:gd name="connsiteY0" fmla="*/ 0 h 1467612"/>
              <a:gd name="connsiteX1" fmla="*/ 1414473 w 2582119"/>
              <a:gd name="connsiteY1" fmla="*/ 0 h 1467612"/>
              <a:gd name="connsiteX2" fmla="*/ 1563203 w 2582119"/>
              <a:gd name="connsiteY2" fmla="*/ 514692 h 1467612"/>
              <a:gd name="connsiteX3" fmla="*/ 1601495 w 2582119"/>
              <a:gd name="connsiteY3" fmla="*/ 551008 h 1467612"/>
              <a:gd name="connsiteX4" fmla="*/ 2527832 w 2582119"/>
              <a:gd name="connsiteY4" fmla="*/ 550168 h 1467612"/>
              <a:gd name="connsiteX5" fmla="*/ 2582119 w 2582119"/>
              <a:gd name="connsiteY5" fmla="*/ 735603 h 1467612"/>
              <a:gd name="connsiteX6" fmla="*/ 2501811 w 2582119"/>
              <a:gd name="connsiteY6" fmla="*/ 929754 h 1467612"/>
              <a:gd name="connsiteX7" fmla="*/ 1687529 w 2582119"/>
              <a:gd name="connsiteY7" fmla="*/ 915745 h 1467612"/>
              <a:gd name="connsiteX8" fmla="*/ 1660762 w 2582119"/>
              <a:gd name="connsiteY8" fmla="*/ 1041559 h 1467612"/>
              <a:gd name="connsiteX9" fmla="*/ 1535129 w 2582119"/>
              <a:gd name="connsiteY9" fmla="*/ 1036060 h 1467612"/>
              <a:gd name="connsiteX10" fmla="*/ 1414473 w 2582119"/>
              <a:gd name="connsiteY10" fmla="*/ 1467612 h 1467612"/>
              <a:gd name="connsiteX11" fmla="*/ 0 w 2582119"/>
              <a:gd name="connsiteY11" fmla="*/ 1467612 h 1467612"/>
              <a:gd name="connsiteX12" fmla="*/ 214447 w 2582119"/>
              <a:gd name="connsiteY12" fmla="*/ 733806 h 1467612"/>
              <a:gd name="connsiteX13" fmla="*/ 0 w 2582119"/>
              <a:gd name="connsiteY13" fmla="*/ 0 h 1467612"/>
              <a:gd name="connsiteX0" fmla="*/ 0 w 2582119"/>
              <a:gd name="connsiteY0" fmla="*/ 0 h 1467612"/>
              <a:gd name="connsiteX1" fmla="*/ 1414473 w 2582119"/>
              <a:gd name="connsiteY1" fmla="*/ 0 h 1467612"/>
              <a:gd name="connsiteX2" fmla="*/ 1563203 w 2582119"/>
              <a:gd name="connsiteY2" fmla="*/ 514692 h 1467612"/>
              <a:gd name="connsiteX3" fmla="*/ 1578635 w 2582119"/>
              <a:gd name="connsiteY3" fmla="*/ 541211 h 1467612"/>
              <a:gd name="connsiteX4" fmla="*/ 2527832 w 2582119"/>
              <a:gd name="connsiteY4" fmla="*/ 550168 h 1467612"/>
              <a:gd name="connsiteX5" fmla="*/ 2582119 w 2582119"/>
              <a:gd name="connsiteY5" fmla="*/ 735603 h 1467612"/>
              <a:gd name="connsiteX6" fmla="*/ 2501811 w 2582119"/>
              <a:gd name="connsiteY6" fmla="*/ 929754 h 1467612"/>
              <a:gd name="connsiteX7" fmla="*/ 1687529 w 2582119"/>
              <a:gd name="connsiteY7" fmla="*/ 915745 h 1467612"/>
              <a:gd name="connsiteX8" fmla="*/ 1660762 w 2582119"/>
              <a:gd name="connsiteY8" fmla="*/ 1041559 h 1467612"/>
              <a:gd name="connsiteX9" fmla="*/ 1535129 w 2582119"/>
              <a:gd name="connsiteY9" fmla="*/ 1036060 h 1467612"/>
              <a:gd name="connsiteX10" fmla="*/ 1414473 w 2582119"/>
              <a:gd name="connsiteY10" fmla="*/ 1467612 h 1467612"/>
              <a:gd name="connsiteX11" fmla="*/ 0 w 2582119"/>
              <a:gd name="connsiteY11" fmla="*/ 1467612 h 1467612"/>
              <a:gd name="connsiteX12" fmla="*/ 214447 w 2582119"/>
              <a:gd name="connsiteY12" fmla="*/ 733806 h 1467612"/>
              <a:gd name="connsiteX13" fmla="*/ 0 w 2582119"/>
              <a:gd name="connsiteY13" fmla="*/ 0 h 1467612"/>
              <a:gd name="connsiteX0" fmla="*/ 0 w 2582119"/>
              <a:gd name="connsiteY0" fmla="*/ 0 h 1467612"/>
              <a:gd name="connsiteX1" fmla="*/ 1414473 w 2582119"/>
              <a:gd name="connsiteY1" fmla="*/ 0 h 1467612"/>
              <a:gd name="connsiteX2" fmla="*/ 1563203 w 2582119"/>
              <a:gd name="connsiteY2" fmla="*/ 514692 h 1467612"/>
              <a:gd name="connsiteX3" fmla="*/ 1578635 w 2582119"/>
              <a:gd name="connsiteY3" fmla="*/ 541211 h 1467612"/>
              <a:gd name="connsiteX4" fmla="*/ 2527832 w 2582119"/>
              <a:gd name="connsiteY4" fmla="*/ 537106 h 1467612"/>
              <a:gd name="connsiteX5" fmla="*/ 2582119 w 2582119"/>
              <a:gd name="connsiteY5" fmla="*/ 735603 h 1467612"/>
              <a:gd name="connsiteX6" fmla="*/ 2501811 w 2582119"/>
              <a:gd name="connsiteY6" fmla="*/ 929754 h 1467612"/>
              <a:gd name="connsiteX7" fmla="*/ 1687529 w 2582119"/>
              <a:gd name="connsiteY7" fmla="*/ 915745 h 1467612"/>
              <a:gd name="connsiteX8" fmla="*/ 1660762 w 2582119"/>
              <a:gd name="connsiteY8" fmla="*/ 1041559 h 1467612"/>
              <a:gd name="connsiteX9" fmla="*/ 1535129 w 2582119"/>
              <a:gd name="connsiteY9" fmla="*/ 1036060 h 1467612"/>
              <a:gd name="connsiteX10" fmla="*/ 1414473 w 2582119"/>
              <a:gd name="connsiteY10" fmla="*/ 1467612 h 1467612"/>
              <a:gd name="connsiteX11" fmla="*/ 0 w 2582119"/>
              <a:gd name="connsiteY11" fmla="*/ 1467612 h 1467612"/>
              <a:gd name="connsiteX12" fmla="*/ 214447 w 2582119"/>
              <a:gd name="connsiteY12" fmla="*/ 733806 h 1467612"/>
              <a:gd name="connsiteX13" fmla="*/ 0 w 2582119"/>
              <a:gd name="connsiteY13" fmla="*/ 0 h 1467612"/>
              <a:gd name="connsiteX0" fmla="*/ 0 w 2582119"/>
              <a:gd name="connsiteY0" fmla="*/ 0 h 1467612"/>
              <a:gd name="connsiteX1" fmla="*/ 1414473 w 2582119"/>
              <a:gd name="connsiteY1" fmla="*/ 0 h 1467612"/>
              <a:gd name="connsiteX2" fmla="*/ 1563203 w 2582119"/>
              <a:gd name="connsiteY2" fmla="*/ 514692 h 1467612"/>
              <a:gd name="connsiteX3" fmla="*/ 1578635 w 2582119"/>
              <a:gd name="connsiteY3" fmla="*/ 541211 h 1467612"/>
              <a:gd name="connsiteX4" fmla="*/ 2527832 w 2582119"/>
              <a:gd name="connsiteY4" fmla="*/ 546903 h 1467612"/>
              <a:gd name="connsiteX5" fmla="*/ 2582119 w 2582119"/>
              <a:gd name="connsiteY5" fmla="*/ 735603 h 1467612"/>
              <a:gd name="connsiteX6" fmla="*/ 2501811 w 2582119"/>
              <a:gd name="connsiteY6" fmla="*/ 929754 h 1467612"/>
              <a:gd name="connsiteX7" fmla="*/ 1687529 w 2582119"/>
              <a:gd name="connsiteY7" fmla="*/ 915745 h 1467612"/>
              <a:gd name="connsiteX8" fmla="*/ 1660762 w 2582119"/>
              <a:gd name="connsiteY8" fmla="*/ 1041559 h 1467612"/>
              <a:gd name="connsiteX9" fmla="*/ 1535129 w 2582119"/>
              <a:gd name="connsiteY9" fmla="*/ 1036060 h 1467612"/>
              <a:gd name="connsiteX10" fmla="*/ 1414473 w 2582119"/>
              <a:gd name="connsiteY10" fmla="*/ 1467612 h 1467612"/>
              <a:gd name="connsiteX11" fmla="*/ 0 w 2582119"/>
              <a:gd name="connsiteY11" fmla="*/ 1467612 h 1467612"/>
              <a:gd name="connsiteX12" fmla="*/ 214447 w 2582119"/>
              <a:gd name="connsiteY12" fmla="*/ 733806 h 1467612"/>
              <a:gd name="connsiteX13" fmla="*/ 0 w 2582119"/>
              <a:gd name="connsiteY13" fmla="*/ 0 h 1467612"/>
              <a:gd name="connsiteX0" fmla="*/ 0 w 2582119"/>
              <a:gd name="connsiteY0" fmla="*/ 0 h 1467612"/>
              <a:gd name="connsiteX1" fmla="*/ 1414473 w 2582119"/>
              <a:gd name="connsiteY1" fmla="*/ 0 h 1467612"/>
              <a:gd name="connsiteX2" fmla="*/ 1578635 w 2582119"/>
              <a:gd name="connsiteY2" fmla="*/ 541211 h 1467612"/>
              <a:gd name="connsiteX3" fmla="*/ 2527832 w 2582119"/>
              <a:gd name="connsiteY3" fmla="*/ 546903 h 1467612"/>
              <a:gd name="connsiteX4" fmla="*/ 2582119 w 2582119"/>
              <a:gd name="connsiteY4" fmla="*/ 735603 h 1467612"/>
              <a:gd name="connsiteX5" fmla="*/ 2501811 w 2582119"/>
              <a:gd name="connsiteY5" fmla="*/ 929754 h 1467612"/>
              <a:gd name="connsiteX6" fmla="*/ 1687529 w 2582119"/>
              <a:gd name="connsiteY6" fmla="*/ 915745 h 1467612"/>
              <a:gd name="connsiteX7" fmla="*/ 1660762 w 2582119"/>
              <a:gd name="connsiteY7" fmla="*/ 1041559 h 1467612"/>
              <a:gd name="connsiteX8" fmla="*/ 1535129 w 2582119"/>
              <a:gd name="connsiteY8" fmla="*/ 1036060 h 1467612"/>
              <a:gd name="connsiteX9" fmla="*/ 1414473 w 2582119"/>
              <a:gd name="connsiteY9" fmla="*/ 1467612 h 1467612"/>
              <a:gd name="connsiteX10" fmla="*/ 0 w 2582119"/>
              <a:gd name="connsiteY10" fmla="*/ 1467612 h 1467612"/>
              <a:gd name="connsiteX11" fmla="*/ 214447 w 2582119"/>
              <a:gd name="connsiteY11" fmla="*/ 733806 h 1467612"/>
              <a:gd name="connsiteX12" fmla="*/ 0 w 2582119"/>
              <a:gd name="connsiteY12" fmla="*/ 0 h 1467612"/>
              <a:gd name="connsiteX0" fmla="*/ 0 w 2582119"/>
              <a:gd name="connsiteY0" fmla="*/ 0 h 1467612"/>
              <a:gd name="connsiteX1" fmla="*/ 1414473 w 2582119"/>
              <a:gd name="connsiteY1" fmla="*/ 0 h 1467612"/>
              <a:gd name="connsiteX2" fmla="*/ 1578635 w 2582119"/>
              <a:gd name="connsiteY2" fmla="*/ 541211 h 1467612"/>
              <a:gd name="connsiteX3" fmla="*/ 2527832 w 2582119"/>
              <a:gd name="connsiteY3" fmla="*/ 546903 h 1467612"/>
              <a:gd name="connsiteX4" fmla="*/ 2582119 w 2582119"/>
              <a:gd name="connsiteY4" fmla="*/ 735603 h 1467612"/>
              <a:gd name="connsiteX5" fmla="*/ 2501811 w 2582119"/>
              <a:gd name="connsiteY5" fmla="*/ 942817 h 1467612"/>
              <a:gd name="connsiteX6" fmla="*/ 1687529 w 2582119"/>
              <a:gd name="connsiteY6" fmla="*/ 915745 h 1467612"/>
              <a:gd name="connsiteX7" fmla="*/ 1660762 w 2582119"/>
              <a:gd name="connsiteY7" fmla="*/ 1041559 h 1467612"/>
              <a:gd name="connsiteX8" fmla="*/ 1535129 w 2582119"/>
              <a:gd name="connsiteY8" fmla="*/ 1036060 h 1467612"/>
              <a:gd name="connsiteX9" fmla="*/ 1414473 w 2582119"/>
              <a:gd name="connsiteY9" fmla="*/ 1467612 h 1467612"/>
              <a:gd name="connsiteX10" fmla="*/ 0 w 2582119"/>
              <a:gd name="connsiteY10" fmla="*/ 1467612 h 1467612"/>
              <a:gd name="connsiteX11" fmla="*/ 214447 w 2582119"/>
              <a:gd name="connsiteY11" fmla="*/ 733806 h 1467612"/>
              <a:gd name="connsiteX12" fmla="*/ 0 w 2582119"/>
              <a:gd name="connsiteY12" fmla="*/ 0 h 1467612"/>
              <a:gd name="connsiteX0" fmla="*/ 0 w 2582119"/>
              <a:gd name="connsiteY0" fmla="*/ 0 h 1467612"/>
              <a:gd name="connsiteX1" fmla="*/ 1414473 w 2582119"/>
              <a:gd name="connsiteY1" fmla="*/ 0 h 1467612"/>
              <a:gd name="connsiteX2" fmla="*/ 1578635 w 2582119"/>
              <a:gd name="connsiteY2" fmla="*/ 541211 h 1467612"/>
              <a:gd name="connsiteX3" fmla="*/ 2527832 w 2582119"/>
              <a:gd name="connsiteY3" fmla="*/ 546903 h 1467612"/>
              <a:gd name="connsiteX4" fmla="*/ 2582119 w 2582119"/>
              <a:gd name="connsiteY4" fmla="*/ 735603 h 1467612"/>
              <a:gd name="connsiteX5" fmla="*/ 2501811 w 2582119"/>
              <a:gd name="connsiteY5" fmla="*/ 942817 h 1467612"/>
              <a:gd name="connsiteX6" fmla="*/ 1687529 w 2582119"/>
              <a:gd name="connsiteY6" fmla="*/ 915745 h 1467612"/>
              <a:gd name="connsiteX7" fmla="*/ 1535129 w 2582119"/>
              <a:gd name="connsiteY7" fmla="*/ 1036060 h 1467612"/>
              <a:gd name="connsiteX8" fmla="*/ 1414473 w 2582119"/>
              <a:gd name="connsiteY8" fmla="*/ 1467612 h 1467612"/>
              <a:gd name="connsiteX9" fmla="*/ 0 w 2582119"/>
              <a:gd name="connsiteY9" fmla="*/ 1467612 h 1467612"/>
              <a:gd name="connsiteX10" fmla="*/ 214447 w 2582119"/>
              <a:gd name="connsiteY10" fmla="*/ 733806 h 1467612"/>
              <a:gd name="connsiteX11" fmla="*/ 0 w 2582119"/>
              <a:gd name="connsiteY11" fmla="*/ 0 h 1467612"/>
              <a:gd name="connsiteX0" fmla="*/ 0 w 2582119"/>
              <a:gd name="connsiteY0" fmla="*/ 0 h 1467612"/>
              <a:gd name="connsiteX1" fmla="*/ 1414473 w 2582119"/>
              <a:gd name="connsiteY1" fmla="*/ 0 h 1467612"/>
              <a:gd name="connsiteX2" fmla="*/ 1578635 w 2582119"/>
              <a:gd name="connsiteY2" fmla="*/ 541211 h 1467612"/>
              <a:gd name="connsiteX3" fmla="*/ 2527832 w 2582119"/>
              <a:gd name="connsiteY3" fmla="*/ 546903 h 1467612"/>
              <a:gd name="connsiteX4" fmla="*/ 2582119 w 2582119"/>
              <a:gd name="connsiteY4" fmla="*/ 735603 h 1467612"/>
              <a:gd name="connsiteX5" fmla="*/ 2501811 w 2582119"/>
              <a:gd name="connsiteY5" fmla="*/ 942817 h 1467612"/>
              <a:gd name="connsiteX6" fmla="*/ 1535129 w 2582119"/>
              <a:gd name="connsiteY6" fmla="*/ 1036060 h 1467612"/>
              <a:gd name="connsiteX7" fmla="*/ 1414473 w 2582119"/>
              <a:gd name="connsiteY7" fmla="*/ 1467612 h 1467612"/>
              <a:gd name="connsiteX8" fmla="*/ 0 w 2582119"/>
              <a:gd name="connsiteY8" fmla="*/ 1467612 h 1467612"/>
              <a:gd name="connsiteX9" fmla="*/ 214447 w 2582119"/>
              <a:gd name="connsiteY9" fmla="*/ 733806 h 1467612"/>
              <a:gd name="connsiteX10" fmla="*/ 0 w 2582119"/>
              <a:gd name="connsiteY10" fmla="*/ 0 h 1467612"/>
              <a:gd name="connsiteX0" fmla="*/ 0 w 2582119"/>
              <a:gd name="connsiteY0" fmla="*/ 0 h 1467612"/>
              <a:gd name="connsiteX1" fmla="*/ 1414473 w 2582119"/>
              <a:gd name="connsiteY1" fmla="*/ 0 h 1467612"/>
              <a:gd name="connsiteX2" fmla="*/ 1578635 w 2582119"/>
              <a:gd name="connsiteY2" fmla="*/ 541211 h 1467612"/>
              <a:gd name="connsiteX3" fmla="*/ 2527832 w 2582119"/>
              <a:gd name="connsiteY3" fmla="*/ 546903 h 1467612"/>
              <a:gd name="connsiteX4" fmla="*/ 2582119 w 2582119"/>
              <a:gd name="connsiteY4" fmla="*/ 735603 h 1467612"/>
              <a:gd name="connsiteX5" fmla="*/ 2501811 w 2582119"/>
              <a:gd name="connsiteY5" fmla="*/ 985271 h 1467612"/>
              <a:gd name="connsiteX6" fmla="*/ 1535129 w 2582119"/>
              <a:gd name="connsiteY6" fmla="*/ 1036060 h 1467612"/>
              <a:gd name="connsiteX7" fmla="*/ 1414473 w 2582119"/>
              <a:gd name="connsiteY7" fmla="*/ 1467612 h 1467612"/>
              <a:gd name="connsiteX8" fmla="*/ 0 w 2582119"/>
              <a:gd name="connsiteY8" fmla="*/ 1467612 h 1467612"/>
              <a:gd name="connsiteX9" fmla="*/ 214447 w 2582119"/>
              <a:gd name="connsiteY9" fmla="*/ 733806 h 1467612"/>
              <a:gd name="connsiteX10" fmla="*/ 0 w 2582119"/>
              <a:gd name="connsiteY10" fmla="*/ 0 h 1467612"/>
              <a:gd name="connsiteX0" fmla="*/ 0 w 2582119"/>
              <a:gd name="connsiteY0" fmla="*/ 0 h 1467612"/>
              <a:gd name="connsiteX1" fmla="*/ 1414473 w 2582119"/>
              <a:gd name="connsiteY1" fmla="*/ 0 h 1467612"/>
              <a:gd name="connsiteX2" fmla="*/ 1578635 w 2582119"/>
              <a:gd name="connsiteY2" fmla="*/ 541211 h 1467612"/>
              <a:gd name="connsiteX3" fmla="*/ 2527832 w 2582119"/>
              <a:gd name="connsiteY3" fmla="*/ 546903 h 1467612"/>
              <a:gd name="connsiteX4" fmla="*/ 2582119 w 2582119"/>
              <a:gd name="connsiteY4" fmla="*/ 735603 h 1467612"/>
              <a:gd name="connsiteX5" fmla="*/ 2501811 w 2582119"/>
              <a:gd name="connsiteY5" fmla="*/ 985271 h 1467612"/>
              <a:gd name="connsiteX6" fmla="*/ 1554723 w 2582119"/>
              <a:gd name="connsiteY6" fmla="*/ 960949 h 1467612"/>
              <a:gd name="connsiteX7" fmla="*/ 1414473 w 2582119"/>
              <a:gd name="connsiteY7" fmla="*/ 1467612 h 1467612"/>
              <a:gd name="connsiteX8" fmla="*/ 0 w 2582119"/>
              <a:gd name="connsiteY8" fmla="*/ 1467612 h 1467612"/>
              <a:gd name="connsiteX9" fmla="*/ 214447 w 2582119"/>
              <a:gd name="connsiteY9" fmla="*/ 733806 h 1467612"/>
              <a:gd name="connsiteX10" fmla="*/ 0 w 2582119"/>
              <a:gd name="connsiteY10" fmla="*/ 0 h 1467612"/>
              <a:gd name="connsiteX0" fmla="*/ 0 w 2582119"/>
              <a:gd name="connsiteY0" fmla="*/ 0 h 1467612"/>
              <a:gd name="connsiteX1" fmla="*/ 1414473 w 2582119"/>
              <a:gd name="connsiteY1" fmla="*/ 0 h 1467612"/>
              <a:gd name="connsiteX2" fmla="*/ 1578635 w 2582119"/>
              <a:gd name="connsiteY2" fmla="*/ 541211 h 1467612"/>
              <a:gd name="connsiteX3" fmla="*/ 2527832 w 2582119"/>
              <a:gd name="connsiteY3" fmla="*/ 546903 h 1467612"/>
              <a:gd name="connsiteX4" fmla="*/ 2582119 w 2582119"/>
              <a:gd name="connsiteY4" fmla="*/ 735603 h 1467612"/>
              <a:gd name="connsiteX5" fmla="*/ 2501811 w 2582119"/>
              <a:gd name="connsiteY5" fmla="*/ 985271 h 1467612"/>
              <a:gd name="connsiteX6" fmla="*/ 1577583 w 2582119"/>
              <a:gd name="connsiteY6" fmla="*/ 967481 h 1467612"/>
              <a:gd name="connsiteX7" fmla="*/ 1414473 w 2582119"/>
              <a:gd name="connsiteY7" fmla="*/ 1467612 h 1467612"/>
              <a:gd name="connsiteX8" fmla="*/ 0 w 2582119"/>
              <a:gd name="connsiteY8" fmla="*/ 1467612 h 1467612"/>
              <a:gd name="connsiteX9" fmla="*/ 214447 w 2582119"/>
              <a:gd name="connsiteY9" fmla="*/ 733806 h 1467612"/>
              <a:gd name="connsiteX10" fmla="*/ 0 w 2582119"/>
              <a:gd name="connsiteY10" fmla="*/ 0 h 1467612"/>
              <a:gd name="connsiteX0" fmla="*/ 0 w 2582119"/>
              <a:gd name="connsiteY0" fmla="*/ 0 h 1467612"/>
              <a:gd name="connsiteX1" fmla="*/ 1414473 w 2582119"/>
              <a:gd name="connsiteY1" fmla="*/ 0 h 1467612"/>
              <a:gd name="connsiteX2" fmla="*/ 1578635 w 2582119"/>
              <a:gd name="connsiteY2" fmla="*/ 541211 h 1467612"/>
              <a:gd name="connsiteX3" fmla="*/ 2527832 w 2582119"/>
              <a:gd name="connsiteY3" fmla="*/ 546903 h 1467612"/>
              <a:gd name="connsiteX4" fmla="*/ 2582119 w 2582119"/>
              <a:gd name="connsiteY4" fmla="*/ 735603 h 1467612"/>
              <a:gd name="connsiteX5" fmla="*/ 2501811 w 2582119"/>
              <a:gd name="connsiteY5" fmla="*/ 985271 h 1467612"/>
              <a:gd name="connsiteX6" fmla="*/ 1555412 w 2582119"/>
              <a:gd name="connsiteY6" fmla="*/ 971598 h 1467612"/>
              <a:gd name="connsiteX7" fmla="*/ 1414473 w 2582119"/>
              <a:gd name="connsiteY7" fmla="*/ 1467612 h 1467612"/>
              <a:gd name="connsiteX8" fmla="*/ 0 w 2582119"/>
              <a:gd name="connsiteY8" fmla="*/ 1467612 h 1467612"/>
              <a:gd name="connsiteX9" fmla="*/ 214447 w 2582119"/>
              <a:gd name="connsiteY9" fmla="*/ 733806 h 1467612"/>
              <a:gd name="connsiteX10" fmla="*/ 0 w 2582119"/>
              <a:gd name="connsiteY10" fmla="*/ 0 h 1467612"/>
              <a:gd name="connsiteX0" fmla="*/ 0 w 2582119"/>
              <a:gd name="connsiteY0" fmla="*/ 0 h 1467612"/>
              <a:gd name="connsiteX1" fmla="*/ 1414473 w 2582119"/>
              <a:gd name="connsiteY1" fmla="*/ 0 h 1467612"/>
              <a:gd name="connsiteX2" fmla="*/ 1578635 w 2582119"/>
              <a:gd name="connsiteY2" fmla="*/ 541211 h 1467612"/>
              <a:gd name="connsiteX3" fmla="*/ 2527832 w 2582119"/>
              <a:gd name="connsiteY3" fmla="*/ 546903 h 1467612"/>
              <a:gd name="connsiteX4" fmla="*/ 2582119 w 2582119"/>
              <a:gd name="connsiteY4" fmla="*/ 735603 h 1467612"/>
              <a:gd name="connsiteX5" fmla="*/ 2501811 w 2582119"/>
              <a:gd name="connsiteY5" fmla="*/ 985271 h 1467612"/>
              <a:gd name="connsiteX6" fmla="*/ 1568475 w 2582119"/>
              <a:gd name="connsiteY6" fmla="*/ 965067 h 1467612"/>
              <a:gd name="connsiteX7" fmla="*/ 1414473 w 2582119"/>
              <a:gd name="connsiteY7" fmla="*/ 1467612 h 1467612"/>
              <a:gd name="connsiteX8" fmla="*/ 0 w 2582119"/>
              <a:gd name="connsiteY8" fmla="*/ 1467612 h 1467612"/>
              <a:gd name="connsiteX9" fmla="*/ 214447 w 2582119"/>
              <a:gd name="connsiteY9" fmla="*/ 733806 h 1467612"/>
              <a:gd name="connsiteX10" fmla="*/ 0 w 2582119"/>
              <a:gd name="connsiteY10" fmla="*/ 0 h 1467612"/>
              <a:gd name="connsiteX0" fmla="*/ 0 w 2582119"/>
              <a:gd name="connsiteY0" fmla="*/ 0 h 1467612"/>
              <a:gd name="connsiteX1" fmla="*/ 1414473 w 2582119"/>
              <a:gd name="connsiteY1" fmla="*/ 0 h 1467612"/>
              <a:gd name="connsiteX2" fmla="*/ 1578635 w 2582119"/>
              <a:gd name="connsiteY2" fmla="*/ 541211 h 1467612"/>
              <a:gd name="connsiteX3" fmla="*/ 2527832 w 2582119"/>
              <a:gd name="connsiteY3" fmla="*/ 546903 h 1467612"/>
              <a:gd name="connsiteX4" fmla="*/ 2582119 w 2582119"/>
              <a:gd name="connsiteY4" fmla="*/ 735603 h 1467612"/>
              <a:gd name="connsiteX5" fmla="*/ 2501811 w 2582119"/>
              <a:gd name="connsiteY5" fmla="*/ 959145 h 1467612"/>
              <a:gd name="connsiteX6" fmla="*/ 1568475 w 2582119"/>
              <a:gd name="connsiteY6" fmla="*/ 965067 h 1467612"/>
              <a:gd name="connsiteX7" fmla="*/ 1414473 w 2582119"/>
              <a:gd name="connsiteY7" fmla="*/ 1467612 h 1467612"/>
              <a:gd name="connsiteX8" fmla="*/ 0 w 2582119"/>
              <a:gd name="connsiteY8" fmla="*/ 1467612 h 1467612"/>
              <a:gd name="connsiteX9" fmla="*/ 214447 w 2582119"/>
              <a:gd name="connsiteY9" fmla="*/ 733806 h 1467612"/>
              <a:gd name="connsiteX10" fmla="*/ 0 w 2582119"/>
              <a:gd name="connsiteY10" fmla="*/ 0 h 1467612"/>
              <a:gd name="connsiteX0" fmla="*/ 0 w 2582119"/>
              <a:gd name="connsiteY0" fmla="*/ 0 h 1467612"/>
              <a:gd name="connsiteX1" fmla="*/ 1414473 w 2582119"/>
              <a:gd name="connsiteY1" fmla="*/ 0 h 1467612"/>
              <a:gd name="connsiteX2" fmla="*/ 1578635 w 2582119"/>
              <a:gd name="connsiteY2" fmla="*/ 541211 h 1467612"/>
              <a:gd name="connsiteX3" fmla="*/ 2527832 w 2582119"/>
              <a:gd name="connsiteY3" fmla="*/ 546903 h 1467612"/>
              <a:gd name="connsiteX4" fmla="*/ 2582119 w 2582119"/>
              <a:gd name="connsiteY4" fmla="*/ 735603 h 1467612"/>
              <a:gd name="connsiteX5" fmla="*/ 2498545 w 2582119"/>
              <a:gd name="connsiteY5" fmla="*/ 965676 h 1467612"/>
              <a:gd name="connsiteX6" fmla="*/ 1568475 w 2582119"/>
              <a:gd name="connsiteY6" fmla="*/ 965067 h 1467612"/>
              <a:gd name="connsiteX7" fmla="*/ 1414473 w 2582119"/>
              <a:gd name="connsiteY7" fmla="*/ 1467612 h 1467612"/>
              <a:gd name="connsiteX8" fmla="*/ 0 w 2582119"/>
              <a:gd name="connsiteY8" fmla="*/ 1467612 h 1467612"/>
              <a:gd name="connsiteX9" fmla="*/ 214447 w 2582119"/>
              <a:gd name="connsiteY9" fmla="*/ 733806 h 1467612"/>
              <a:gd name="connsiteX10" fmla="*/ 0 w 2582119"/>
              <a:gd name="connsiteY10" fmla="*/ 0 h 1467612"/>
              <a:gd name="connsiteX0" fmla="*/ 0 w 2582119"/>
              <a:gd name="connsiteY0" fmla="*/ 0 h 1467612"/>
              <a:gd name="connsiteX1" fmla="*/ 1414473 w 2582119"/>
              <a:gd name="connsiteY1" fmla="*/ 0 h 1467612"/>
              <a:gd name="connsiteX2" fmla="*/ 1578635 w 2582119"/>
              <a:gd name="connsiteY2" fmla="*/ 541211 h 1467612"/>
              <a:gd name="connsiteX3" fmla="*/ 2518035 w 2582119"/>
              <a:gd name="connsiteY3" fmla="*/ 533840 h 1467612"/>
              <a:gd name="connsiteX4" fmla="*/ 2582119 w 2582119"/>
              <a:gd name="connsiteY4" fmla="*/ 735603 h 1467612"/>
              <a:gd name="connsiteX5" fmla="*/ 2498545 w 2582119"/>
              <a:gd name="connsiteY5" fmla="*/ 965676 h 1467612"/>
              <a:gd name="connsiteX6" fmla="*/ 1568475 w 2582119"/>
              <a:gd name="connsiteY6" fmla="*/ 965067 h 1467612"/>
              <a:gd name="connsiteX7" fmla="*/ 1414473 w 2582119"/>
              <a:gd name="connsiteY7" fmla="*/ 1467612 h 1467612"/>
              <a:gd name="connsiteX8" fmla="*/ 0 w 2582119"/>
              <a:gd name="connsiteY8" fmla="*/ 1467612 h 1467612"/>
              <a:gd name="connsiteX9" fmla="*/ 214447 w 2582119"/>
              <a:gd name="connsiteY9" fmla="*/ 733806 h 1467612"/>
              <a:gd name="connsiteX10" fmla="*/ 0 w 2582119"/>
              <a:gd name="connsiteY10" fmla="*/ 0 h 1467612"/>
              <a:gd name="connsiteX0" fmla="*/ 0 w 2582119"/>
              <a:gd name="connsiteY0" fmla="*/ 0 h 1467612"/>
              <a:gd name="connsiteX1" fmla="*/ 1414473 w 2582119"/>
              <a:gd name="connsiteY1" fmla="*/ 0 h 1467612"/>
              <a:gd name="connsiteX2" fmla="*/ 1578635 w 2582119"/>
              <a:gd name="connsiteY2" fmla="*/ 541211 h 1467612"/>
              <a:gd name="connsiteX3" fmla="*/ 2518035 w 2582119"/>
              <a:gd name="connsiteY3" fmla="*/ 546903 h 1467612"/>
              <a:gd name="connsiteX4" fmla="*/ 2582119 w 2582119"/>
              <a:gd name="connsiteY4" fmla="*/ 735603 h 1467612"/>
              <a:gd name="connsiteX5" fmla="*/ 2498545 w 2582119"/>
              <a:gd name="connsiteY5" fmla="*/ 965676 h 1467612"/>
              <a:gd name="connsiteX6" fmla="*/ 1568475 w 2582119"/>
              <a:gd name="connsiteY6" fmla="*/ 965067 h 1467612"/>
              <a:gd name="connsiteX7" fmla="*/ 1414473 w 2582119"/>
              <a:gd name="connsiteY7" fmla="*/ 1467612 h 1467612"/>
              <a:gd name="connsiteX8" fmla="*/ 0 w 2582119"/>
              <a:gd name="connsiteY8" fmla="*/ 1467612 h 1467612"/>
              <a:gd name="connsiteX9" fmla="*/ 214447 w 2582119"/>
              <a:gd name="connsiteY9" fmla="*/ 733806 h 1467612"/>
              <a:gd name="connsiteX10" fmla="*/ 0 w 2582119"/>
              <a:gd name="connsiteY10" fmla="*/ 0 h 1467612"/>
              <a:gd name="connsiteX0" fmla="*/ 0 w 2582119"/>
              <a:gd name="connsiteY0" fmla="*/ 0 h 1467612"/>
              <a:gd name="connsiteX1" fmla="*/ 1414473 w 2582119"/>
              <a:gd name="connsiteY1" fmla="*/ 0 h 1467612"/>
              <a:gd name="connsiteX2" fmla="*/ 1578635 w 2582119"/>
              <a:gd name="connsiteY2" fmla="*/ 541211 h 1467612"/>
              <a:gd name="connsiteX3" fmla="*/ 2518035 w 2582119"/>
              <a:gd name="connsiteY3" fmla="*/ 533840 h 1467612"/>
              <a:gd name="connsiteX4" fmla="*/ 2582119 w 2582119"/>
              <a:gd name="connsiteY4" fmla="*/ 735603 h 1467612"/>
              <a:gd name="connsiteX5" fmla="*/ 2498545 w 2582119"/>
              <a:gd name="connsiteY5" fmla="*/ 965676 h 1467612"/>
              <a:gd name="connsiteX6" fmla="*/ 1568475 w 2582119"/>
              <a:gd name="connsiteY6" fmla="*/ 965067 h 1467612"/>
              <a:gd name="connsiteX7" fmla="*/ 1414473 w 2582119"/>
              <a:gd name="connsiteY7" fmla="*/ 1467612 h 1467612"/>
              <a:gd name="connsiteX8" fmla="*/ 0 w 2582119"/>
              <a:gd name="connsiteY8" fmla="*/ 1467612 h 1467612"/>
              <a:gd name="connsiteX9" fmla="*/ 214447 w 2582119"/>
              <a:gd name="connsiteY9" fmla="*/ 733806 h 1467612"/>
              <a:gd name="connsiteX10" fmla="*/ 0 w 2582119"/>
              <a:gd name="connsiteY10" fmla="*/ 0 h 1467612"/>
              <a:gd name="connsiteX0" fmla="*/ 0 w 2582119"/>
              <a:gd name="connsiteY0" fmla="*/ 0 h 1467612"/>
              <a:gd name="connsiteX1" fmla="*/ 1414473 w 2582119"/>
              <a:gd name="connsiteY1" fmla="*/ 0 h 1467612"/>
              <a:gd name="connsiteX2" fmla="*/ 1578635 w 2582119"/>
              <a:gd name="connsiteY2" fmla="*/ 541211 h 1467612"/>
              <a:gd name="connsiteX3" fmla="*/ 2518035 w 2582119"/>
              <a:gd name="connsiteY3" fmla="*/ 540372 h 1467612"/>
              <a:gd name="connsiteX4" fmla="*/ 2582119 w 2582119"/>
              <a:gd name="connsiteY4" fmla="*/ 735603 h 1467612"/>
              <a:gd name="connsiteX5" fmla="*/ 2498545 w 2582119"/>
              <a:gd name="connsiteY5" fmla="*/ 965676 h 1467612"/>
              <a:gd name="connsiteX6" fmla="*/ 1568475 w 2582119"/>
              <a:gd name="connsiteY6" fmla="*/ 965067 h 1467612"/>
              <a:gd name="connsiteX7" fmla="*/ 1414473 w 2582119"/>
              <a:gd name="connsiteY7" fmla="*/ 1467612 h 1467612"/>
              <a:gd name="connsiteX8" fmla="*/ 0 w 2582119"/>
              <a:gd name="connsiteY8" fmla="*/ 1467612 h 1467612"/>
              <a:gd name="connsiteX9" fmla="*/ 214447 w 2582119"/>
              <a:gd name="connsiteY9" fmla="*/ 733806 h 1467612"/>
              <a:gd name="connsiteX10" fmla="*/ 0 w 2582119"/>
              <a:gd name="connsiteY10" fmla="*/ 0 h 1467612"/>
              <a:gd name="connsiteX0" fmla="*/ 0 w 2582119"/>
              <a:gd name="connsiteY0" fmla="*/ 0 h 1467612"/>
              <a:gd name="connsiteX1" fmla="*/ 1414473 w 2582119"/>
              <a:gd name="connsiteY1" fmla="*/ 0 h 1467612"/>
              <a:gd name="connsiteX2" fmla="*/ 1578635 w 2582119"/>
              <a:gd name="connsiteY2" fmla="*/ 541211 h 1467612"/>
              <a:gd name="connsiteX3" fmla="*/ 2518035 w 2582119"/>
              <a:gd name="connsiteY3" fmla="*/ 540372 h 1467612"/>
              <a:gd name="connsiteX4" fmla="*/ 2582119 w 2582119"/>
              <a:gd name="connsiteY4" fmla="*/ 735603 h 1467612"/>
              <a:gd name="connsiteX5" fmla="*/ 2501811 w 2582119"/>
              <a:gd name="connsiteY5" fmla="*/ 959145 h 1467612"/>
              <a:gd name="connsiteX6" fmla="*/ 1568475 w 2582119"/>
              <a:gd name="connsiteY6" fmla="*/ 965067 h 1467612"/>
              <a:gd name="connsiteX7" fmla="*/ 1414473 w 2582119"/>
              <a:gd name="connsiteY7" fmla="*/ 1467612 h 1467612"/>
              <a:gd name="connsiteX8" fmla="*/ 0 w 2582119"/>
              <a:gd name="connsiteY8" fmla="*/ 1467612 h 1467612"/>
              <a:gd name="connsiteX9" fmla="*/ 214447 w 2582119"/>
              <a:gd name="connsiteY9" fmla="*/ 733806 h 1467612"/>
              <a:gd name="connsiteX10" fmla="*/ 0 w 2582119"/>
              <a:gd name="connsiteY10" fmla="*/ 0 h 1467612"/>
              <a:gd name="connsiteX0" fmla="*/ 0 w 2582119"/>
              <a:gd name="connsiteY0" fmla="*/ 0 h 1467612"/>
              <a:gd name="connsiteX1" fmla="*/ 1414473 w 2582119"/>
              <a:gd name="connsiteY1" fmla="*/ 0 h 1467612"/>
              <a:gd name="connsiteX2" fmla="*/ 1578635 w 2582119"/>
              <a:gd name="connsiteY2" fmla="*/ 541211 h 1467612"/>
              <a:gd name="connsiteX3" fmla="*/ 2521300 w 2582119"/>
              <a:gd name="connsiteY3" fmla="*/ 540372 h 1467612"/>
              <a:gd name="connsiteX4" fmla="*/ 2582119 w 2582119"/>
              <a:gd name="connsiteY4" fmla="*/ 735603 h 1467612"/>
              <a:gd name="connsiteX5" fmla="*/ 2501811 w 2582119"/>
              <a:gd name="connsiteY5" fmla="*/ 959145 h 1467612"/>
              <a:gd name="connsiteX6" fmla="*/ 1568475 w 2582119"/>
              <a:gd name="connsiteY6" fmla="*/ 965067 h 1467612"/>
              <a:gd name="connsiteX7" fmla="*/ 1414473 w 2582119"/>
              <a:gd name="connsiteY7" fmla="*/ 1467612 h 1467612"/>
              <a:gd name="connsiteX8" fmla="*/ 0 w 2582119"/>
              <a:gd name="connsiteY8" fmla="*/ 1467612 h 1467612"/>
              <a:gd name="connsiteX9" fmla="*/ 214447 w 2582119"/>
              <a:gd name="connsiteY9" fmla="*/ 733806 h 1467612"/>
              <a:gd name="connsiteX10" fmla="*/ 0 w 2582119"/>
              <a:gd name="connsiteY10" fmla="*/ 0 h 1467612"/>
              <a:gd name="connsiteX0" fmla="*/ 0 w 2582119"/>
              <a:gd name="connsiteY0" fmla="*/ 0 h 1467612"/>
              <a:gd name="connsiteX1" fmla="*/ 1414473 w 2582119"/>
              <a:gd name="connsiteY1" fmla="*/ 0 h 1467612"/>
              <a:gd name="connsiteX2" fmla="*/ 1578635 w 2582119"/>
              <a:gd name="connsiteY2" fmla="*/ 541211 h 1467612"/>
              <a:gd name="connsiteX3" fmla="*/ 2521300 w 2582119"/>
              <a:gd name="connsiteY3" fmla="*/ 540372 h 1467612"/>
              <a:gd name="connsiteX4" fmla="*/ 2582119 w 2582119"/>
              <a:gd name="connsiteY4" fmla="*/ 735603 h 1467612"/>
              <a:gd name="connsiteX5" fmla="*/ 2511608 w 2582119"/>
              <a:gd name="connsiteY5" fmla="*/ 962411 h 1467612"/>
              <a:gd name="connsiteX6" fmla="*/ 1568475 w 2582119"/>
              <a:gd name="connsiteY6" fmla="*/ 965067 h 1467612"/>
              <a:gd name="connsiteX7" fmla="*/ 1414473 w 2582119"/>
              <a:gd name="connsiteY7" fmla="*/ 1467612 h 1467612"/>
              <a:gd name="connsiteX8" fmla="*/ 0 w 2582119"/>
              <a:gd name="connsiteY8" fmla="*/ 1467612 h 1467612"/>
              <a:gd name="connsiteX9" fmla="*/ 214447 w 2582119"/>
              <a:gd name="connsiteY9" fmla="*/ 733806 h 1467612"/>
              <a:gd name="connsiteX10" fmla="*/ 0 w 2582119"/>
              <a:gd name="connsiteY10" fmla="*/ 0 h 14676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2582119" h="1467612">
                <a:moveTo>
                  <a:pt x="0" y="0"/>
                </a:moveTo>
                <a:lnTo>
                  <a:pt x="1414473" y="0"/>
                </a:lnTo>
                <a:lnTo>
                  <a:pt x="1578635" y="541211"/>
                </a:lnTo>
                <a:lnTo>
                  <a:pt x="2521300" y="540372"/>
                </a:lnTo>
                <a:lnTo>
                  <a:pt x="2582119" y="735603"/>
                </a:lnTo>
                <a:lnTo>
                  <a:pt x="2511608" y="962411"/>
                </a:lnTo>
                <a:lnTo>
                  <a:pt x="1568475" y="965067"/>
                </a:lnTo>
                <a:lnTo>
                  <a:pt x="1414473" y="1467612"/>
                </a:lnTo>
                <a:lnTo>
                  <a:pt x="0" y="1467612"/>
                </a:lnTo>
                <a:lnTo>
                  <a:pt x="214447" y="733806"/>
                </a:lnTo>
                <a:lnTo>
                  <a:pt x="0" y="0"/>
                </a:lnTo>
                <a:close/>
              </a:path>
            </a:pathLst>
          </a:custGeom>
          <a:solidFill>
            <a:srgbClr val="006695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r>
              <a:rPr lang="pt-PT" sz="1100" dirty="0">
                <a:solidFill>
                  <a:srgbClr val="F8F8F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  </a:t>
            </a:r>
            <a:r>
              <a:rPr lang="pt-PT" sz="1100" u="sng" dirty="0">
                <a:solidFill>
                  <a:srgbClr val="F8F8F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Intermediários</a:t>
            </a:r>
          </a:p>
          <a:p>
            <a:r>
              <a:rPr lang="pt-PT" sz="1100" dirty="0">
                <a:solidFill>
                  <a:srgbClr val="F8F8F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Operadores turísticos,    </a:t>
            </a:r>
          </a:p>
          <a:p>
            <a:r>
              <a:rPr lang="pt-PT" sz="1100" dirty="0">
                <a:solidFill>
                  <a:srgbClr val="F8F8F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firmas de eventos e</a:t>
            </a:r>
          </a:p>
          <a:p>
            <a:r>
              <a:rPr lang="pt-PT" sz="500" dirty="0">
                <a:solidFill>
                  <a:srgbClr val="F8F8F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endParaRPr lang="pt-PT" sz="100" dirty="0">
              <a:solidFill>
                <a:srgbClr val="F8F8F8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pt-PT" sz="1100" dirty="0">
              <a:solidFill>
                <a:srgbClr val="F8F8F8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pt-PT" sz="1000" dirty="0">
              <a:solidFill>
                <a:srgbClr val="F8F8F8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pt-PT" sz="800" dirty="0">
                <a:solidFill>
                  <a:srgbClr val="F8F8F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pt-PT" sz="1100" dirty="0">
                <a:solidFill>
                  <a:srgbClr val="F8F8F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agências de viagens</a:t>
            </a:r>
          </a:p>
          <a:p>
            <a:r>
              <a:rPr lang="pt-PT" sz="1100" dirty="0">
                <a:solidFill>
                  <a:srgbClr val="F8F8F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de lazer e negócios</a:t>
            </a:r>
          </a:p>
          <a:p>
            <a:r>
              <a:rPr lang="pt-PT" sz="1100" dirty="0">
                <a:solidFill>
                  <a:srgbClr val="F8F8F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(físicas e </a:t>
            </a:r>
            <a:r>
              <a:rPr lang="pt-PT" sz="1100" i="1" dirty="0">
                <a:solidFill>
                  <a:srgbClr val="F8F8F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online</a:t>
            </a:r>
            <a:r>
              <a:rPr lang="pt-PT" sz="1100" dirty="0">
                <a:solidFill>
                  <a:srgbClr val="F8F8F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    </a:t>
            </a:r>
            <a:endParaRPr lang="pt-PT" sz="1400" dirty="0">
              <a:solidFill>
                <a:srgbClr val="F8F8F8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9" name="Freeform 30">
            <a:extLst>
              <a:ext uri="{FF2B5EF4-FFF2-40B4-BE49-F238E27FC236}">
                <a16:creationId xmlns:a16="http://schemas.microsoft.com/office/drawing/2014/main" id="{42F4F5ED-5CD1-4218-A094-F2CB3D347EB9}"/>
              </a:ext>
            </a:extLst>
          </p:cNvPr>
          <p:cNvSpPr/>
          <p:nvPr/>
        </p:nvSpPr>
        <p:spPr>
          <a:xfrm flipH="1">
            <a:off x="1485097" y="4265099"/>
            <a:ext cx="6307197" cy="723646"/>
          </a:xfrm>
          <a:custGeom>
            <a:avLst/>
            <a:gdLst>
              <a:gd name="connsiteX0" fmla="*/ 0 w 2351482"/>
              <a:gd name="connsiteY0" fmla="*/ 725476 h 725476"/>
              <a:gd name="connsiteX1" fmla="*/ 153438 w 2351482"/>
              <a:gd name="connsiteY1" fmla="*/ 0 h 725476"/>
              <a:gd name="connsiteX2" fmla="*/ 2351482 w 2351482"/>
              <a:gd name="connsiteY2" fmla="*/ 0 h 725476"/>
              <a:gd name="connsiteX3" fmla="*/ 2198044 w 2351482"/>
              <a:gd name="connsiteY3" fmla="*/ 725476 h 725476"/>
              <a:gd name="connsiteX4" fmla="*/ 0 w 2351482"/>
              <a:gd name="connsiteY4" fmla="*/ 725476 h 725476"/>
              <a:gd name="connsiteX0" fmla="*/ 0 w 2398525"/>
              <a:gd name="connsiteY0" fmla="*/ 731356 h 731356"/>
              <a:gd name="connsiteX1" fmla="*/ 153438 w 2398525"/>
              <a:gd name="connsiteY1" fmla="*/ 5880 h 731356"/>
              <a:gd name="connsiteX2" fmla="*/ 2398525 w 2398525"/>
              <a:gd name="connsiteY2" fmla="*/ 0 h 731356"/>
              <a:gd name="connsiteX3" fmla="*/ 2198044 w 2398525"/>
              <a:gd name="connsiteY3" fmla="*/ 731356 h 731356"/>
              <a:gd name="connsiteX4" fmla="*/ 0 w 2398525"/>
              <a:gd name="connsiteY4" fmla="*/ 731356 h 731356"/>
              <a:gd name="connsiteX0" fmla="*/ 0 w 2398525"/>
              <a:gd name="connsiteY0" fmla="*/ 731356 h 734204"/>
              <a:gd name="connsiteX1" fmla="*/ 153438 w 2398525"/>
              <a:gd name="connsiteY1" fmla="*/ 5880 h 734204"/>
              <a:gd name="connsiteX2" fmla="*/ 2398525 w 2398525"/>
              <a:gd name="connsiteY2" fmla="*/ 0 h 734204"/>
              <a:gd name="connsiteX3" fmla="*/ 2226530 w 2398525"/>
              <a:gd name="connsiteY3" fmla="*/ 734204 h 734204"/>
              <a:gd name="connsiteX4" fmla="*/ 0 w 2398525"/>
              <a:gd name="connsiteY4" fmla="*/ 731356 h 734204"/>
              <a:gd name="connsiteX0" fmla="*/ 0 w 2392828"/>
              <a:gd name="connsiteY0" fmla="*/ 725659 h 728507"/>
              <a:gd name="connsiteX1" fmla="*/ 153438 w 2392828"/>
              <a:gd name="connsiteY1" fmla="*/ 183 h 728507"/>
              <a:gd name="connsiteX2" fmla="*/ 2392828 w 2392828"/>
              <a:gd name="connsiteY2" fmla="*/ 0 h 728507"/>
              <a:gd name="connsiteX3" fmla="*/ 2226530 w 2392828"/>
              <a:gd name="connsiteY3" fmla="*/ 728507 h 728507"/>
              <a:gd name="connsiteX4" fmla="*/ 0 w 2392828"/>
              <a:gd name="connsiteY4" fmla="*/ 725659 h 728507"/>
              <a:gd name="connsiteX0" fmla="*/ 835284 w 3228112"/>
              <a:gd name="connsiteY0" fmla="*/ 725659 h 728507"/>
              <a:gd name="connsiteX1" fmla="*/ 0 w 3228112"/>
              <a:gd name="connsiteY1" fmla="*/ 1187 h 728507"/>
              <a:gd name="connsiteX2" fmla="*/ 3228112 w 3228112"/>
              <a:gd name="connsiteY2" fmla="*/ 0 h 728507"/>
              <a:gd name="connsiteX3" fmla="*/ 3061814 w 3228112"/>
              <a:gd name="connsiteY3" fmla="*/ 728507 h 728507"/>
              <a:gd name="connsiteX4" fmla="*/ 835284 w 3228112"/>
              <a:gd name="connsiteY4" fmla="*/ 725659 h 728507"/>
              <a:gd name="connsiteX0" fmla="*/ 835284 w 3228112"/>
              <a:gd name="connsiteY0" fmla="*/ 725659 h 728507"/>
              <a:gd name="connsiteX1" fmla="*/ 485897 w 3228112"/>
              <a:gd name="connsiteY1" fmla="*/ 426221 h 728507"/>
              <a:gd name="connsiteX2" fmla="*/ 0 w 3228112"/>
              <a:gd name="connsiteY2" fmla="*/ 1187 h 728507"/>
              <a:gd name="connsiteX3" fmla="*/ 3228112 w 3228112"/>
              <a:gd name="connsiteY3" fmla="*/ 0 h 728507"/>
              <a:gd name="connsiteX4" fmla="*/ 3061814 w 3228112"/>
              <a:gd name="connsiteY4" fmla="*/ 728507 h 728507"/>
              <a:gd name="connsiteX5" fmla="*/ 835284 w 3228112"/>
              <a:gd name="connsiteY5" fmla="*/ 725659 h 728507"/>
              <a:gd name="connsiteX0" fmla="*/ 835284 w 3228112"/>
              <a:gd name="connsiteY0" fmla="*/ 725659 h 728507"/>
              <a:gd name="connsiteX1" fmla="*/ 939907 w 3228112"/>
              <a:gd name="connsiteY1" fmla="*/ 196126 h 728507"/>
              <a:gd name="connsiteX2" fmla="*/ 0 w 3228112"/>
              <a:gd name="connsiteY2" fmla="*/ 1187 h 728507"/>
              <a:gd name="connsiteX3" fmla="*/ 3228112 w 3228112"/>
              <a:gd name="connsiteY3" fmla="*/ 0 h 728507"/>
              <a:gd name="connsiteX4" fmla="*/ 3061814 w 3228112"/>
              <a:gd name="connsiteY4" fmla="*/ 728507 h 728507"/>
              <a:gd name="connsiteX5" fmla="*/ 835284 w 3228112"/>
              <a:gd name="connsiteY5" fmla="*/ 725659 h 728507"/>
              <a:gd name="connsiteX0" fmla="*/ 835284 w 3228112"/>
              <a:gd name="connsiteY0" fmla="*/ 725659 h 728507"/>
              <a:gd name="connsiteX1" fmla="*/ 939907 w 3228112"/>
              <a:gd name="connsiteY1" fmla="*/ 196126 h 728507"/>
              <a:gd name="connsiteX2" fmla="*/ 441219 w 3228112"/>
              <a:gd name="connsiteY2" fmla="*/ 98134 h 728507"/>
              <a:gd name="connsiteX3" fmla="*/ 0 w 3228112"/>
              <a:gd name="connsiteY3" fmla="*/ 1187 h 728507"/>
              <a:gd name="connsiteX4" fmla="*/ 3228112 w 3228112"/>
              <a:gd name="connsiteY4" fmla="*/ 0 h 728507"/>
              <a:gd name="connsiteX5" fmla="*/ 3061814 w 3228112"/>
              <a:gd name="connsiteY5" fmla="*/ 728507 h 728507"/>
              <a:gd name="connsiteX6" fmla="*/ 835284 w 3228112"/>
              <a:gd name="connsiteY6" fmla="*/ 725659 h 728507"/>
              <a:gd name="connsiteX0" fmla="*/ 863772 w 3256600"/>
              <a:gd name="connsiteY0" fmla="*/ 725659 h 728507"/>
              <a:gd name="connsiteX1" fmla="*/ 968395 w 3256600"/>
              <a:gd name="connsiteY1" fmla="*/ 196126 h 728507"/>
              <a:gd name="connsiteX2" fmla="*/ 0 w 3256600"/>
              <a:gd name="connsiteY2" fmla="*/ 190096 h 728507"/>
              <a:gd name="connsiteX3" fmla="*/ 28488 w 3256600"/>
              <a:gd name="connsiteY3" fmla="*/ 1187 h 728507"/>
              <a:gd name="connsiteX4" fmla="*/ 3256600 w 3256600"/>
              <a:gd name="connsiteY4" fmla="*/ 0 h 728507"/>
              <a:gd name="connsiteX5" fmla="*/ 3090302 w 3256600"/>
              <a:gd name="connsiteY5" fmla="*/ 728507 h 728507"/>
              <a:gd name="connsiteX6" fmla="*/ 863772 w 3256600"/>
              <a:gd name="connsiteY6" fmla="*/ 725659 h 728507"/>
              <a:gd name="connsiteX0" fmla="*/ 866564 w 3259392"/>
              <a:gd name="connsiteY0" fmla="*/ 725659 h 728507"/>
              <a:gd name="connsiteX1" fmla="*/ 971187 w 3259392"/>
              <a:gd name="connsiteY1" fmla="*/ 196126 h 728507"/>
              <a:gd name="connsiteX2" fmla="*/ 0 w 3259392"/>
              <a:gd name="connsiteY2" fmla="*/ 198845 h 728507"/>
              <a:gd name="connsiteX3" fmla="*/ 31280 w 3259392"/>
              <a:gd name="connsiteY3" fmla="*/ 1187 h 728507"/>
              <a:gd name="connsiteX4" fmla="*/ 3259392 w 3259392"/>
              <a:gd name="connsiteY4" fmla="*/ 0 h 728507"/>
              <a:gd name="connsiteX5" fmla="*/ 3093094 w 3259392"/>
              <a:gd name="connsiteY5" fmla="*/ 728507 h 728507"/>
              <a:gd name="connsiteX6" fmla="*/ 866564 w 3259392"/>
              <a:gd name="connsiteY6" fmla="*/ 725659 h 728507"/>
              <a:gd name="connsiteX0" fmla="*/ 866564 w 3259392"/>
              <a:gd name="connsiteY0" fmla="*/ 725659 h 728507"/>
              <a:gd name="connsiteX1" fmla="*/ 989165 w 3259392"/>
              <a:gd name="connsiteY1" fmla="*/ 196126 h 728507"/>
              <a:gd name="connsiteX2" fmla="*/ 0 w 3259392"/>
              <a:gd name="connsiteY2" fmla="*/ 198845 h 728507"/>
              <a:gd name="connsiteX3" fmla="*/ 31280 w 3259392"/>
              <a:gd name="connsiteY3" fmla="*/ 1187 h 728507"/>
              <a:gd name="connsiteX4" fmla="*/ 3259392 w 3259392"/>
              <a:gd name="connsiteY4" fmla="*/ 0 h 728507"/>
              <a:gd name="connsiteX5" fmla="*/ 3093094 w 3259392"/>
              <a:gd name="connsiteY5" fmla="*/ 728507 h 728507"/>
              <a:gd name="connsiteX6" fmla="*/ 866564 w 3259392"/>
              <a:gd name="connsiteY6" fmla="*/ 725659 h 728507"/>
              <a:gd name="connsiteX0" fmla="*/ 877351 w 3259392"/>
              <a:gd name="connsiteY0" fmla="*/ 714393 h 728507"/>
              <a:gd name="connsiteX1" fmla="*/ 989165 w 3259392"/>
              <a:gd name="connsiteY1" fmla="*/ 196126 h 728507"/>
              <a:gd name="connsiteX2" fmla="*/ 0 w 3259392"/>
              <a:gd name="connsiteY2" fmla="*/ 198845 h 728507"/>
              <a:gd name="connsiteX3" fmla="*/ 31280 w 3259392"/>
              <a:gd name="connsiteY3" fmla="*/ 1187 h 728507"/>
              <a:gd name="connsiteX4" fmla="*/ 3259392 w 3259392"/>
              <a:gd name="connsiteY4" fmla="*/ 0 h 728507"/>
              <a:gd name="connsiteX5" fmla="*/ 3093094 w 3259392"/>
              <a:gd name="connsiteY5" fmla="*/ 728507 h 728507"/>
              <a:gd name="connsiteX6" fmla="*/ 877351 w 3259392"/>
              <a:gd name="connsiteY6" fmla="*/ 714393 h 728507"/>
              <a:gd name="connsiteX0" fmla="*/ 877351 w 3259392"/>
              <a:gd name="connsiteY0" fmla="*/ 714393 h 728507"/>
              <a:gd name="connsiteX1" fmla="*/ 989165 w 3259392"/>
              <a:gd name="connsiteY1" fmla="*/ 196126 h 728507"/>
              <a:gd name="connsiteX2" fmla="*/ 0 w 3259392"/>
              <a:gd name="connsiteY2" fmla="*/ 198845 h 728507"/>
              <a:gd name="connsiteX3" fmla="*/ 31280 w 3259392"/>
              <a:gd name="connsiteY3" fmla="*/ 1187 h 728507"/>
              <a:gd name="connsiteX4" fmla="*/ 3259392 w 3259392"/>
              <a:gd name="connsiteY4" fmla="*/ 0 h 728507"/>
              <a:gd name="connsiteX5" fmla="*/ 3093094 w 3259392"/>
              <a:gd name="connsiteY5" fmla="*/ 728507 h 728507"/>
              <a:gd name="connsiteX6" fmla="*/ 877351 w 3259392"/>
              <a:gd name="connsiteY6" fmla="*/ 714393 h 728507"/>
              <a:gd name="connsiteX0" fmla="*/ 877351 w 3259392"/>
              <a:gd name="connsiteY0" fmla="*/ 714393 h 728507"/>
              <a:gd name="connsiteX1" fmla="*/ 989165 w 3259392"/>
              <a:gd name="connsiteY1" fmla="*/ 196126 h 728507"/>
              <a:gd name="connsiteX2" fmla="*/ 0 w 3259392"/>
              <a:gd name="connsiteY2" fmla="*/ 198845 h 728507"/>
              <a:gd name="connsiteX3" fmla="*/ 42067 w 3259392"/>
              <a:gd name="connsiteY3" fmla="*/ 1187 h 728507"/>
              <a:gd name="connsiteX4" fmla="*/ 3259392 w 3259392"/>
              <a:gd name="connsiteY4" fmla="*/ 0 h 728507"/>
              <a:gd name="connsiteX5" fmla="*/ 3093094 w 3259392"/>
              <a:gd name="connsiteY5" fmla="*/ 728507 h 728507"/>
              <a:gd name="connsiteX6" fmla="*/ 877351 w 3259392"/>
              <a:gd name="connsiteY6" fmla="*/ 714393 h 728507"/>
              <a:gd name="connsiteX0" fmla="*/ 877351 w 3259392"/>
              <a:gd name="connsiteY0" fmla="*/ 714393 h 728507"/>
              <a:gd name="connsiteX1" fmla="*/ 989165 w 3259392"/>
              <a:gd name="connsiteY1" fmla="*/ 196126 h 728507"/>
              <a:gd name="connsiteX2" fmla="*/ 0 w 3259392"/>
              <a:gd name="connsiteY2" fmla="*/ 198845 h 728507"/>
              <a:gd name="connsiteX3" fmla="*/ 49258 w 3259392"/>
              <a:gd name="connsiteY3" fmla="*/ 1187 h 728507"/>
              <a:gd name="connsiteX4" fmla="*/ 3259392 w 3259392"/>
              <a:gd name="connsiteY4" fmla="*/ 0 h 728507"/>
              <a:gd name="connsiteX5" fmla="*/ 3093094 w 3259392"/>
              <a:gd name="connsiteY5" fmla="*/ 728507 h 728507"/>
              <a:gd name="connsiteX6" fmla="*/ 877351 w 3259392"/>
              <a:gd name="connsiteY6" fmla="*/ 714393 h 728507"/>
              <a:gd name="connsiteX0" fmla="*/ 877351 w 3259392"/>
              <a:gd name="connsiteY0" fmla="*/ 714393 h 728507"/>
              <a:gd name="connsiteX1" fmla="*/ 989165 w 3259392"/>
              <a:gd name="connsiteY1" fmla="*/ 196126 h 728507"/>
              <a:gd name="connsiteX2" fmla="*/ 0 w 3259392"/>
              <a:gd name="connsiteY2" fmla="*/ 198845 h 728507"/>
              <a:gd name="connsiteX3" fmla="*/ 60045 w 3259392"/>
              <a:gd name="connsiteY3" fmla="*/ 1187 h 728507"/>
              <a:gd name="connsiteX4" fmla="*/ 3259392 w 3259392"/>
              <a:gd name="connsiteY4" fmla="*/ 0 h 728507"/>
              <a:gd name="connsiteX5" fmla="*/ 3093094 w 3259392"/>
              <a:gd name="connsiteY5" fmla="*/ 728507 h 728507"/>
              <a:gd name="connsiteX6" fmla="*/ 877351 w 3259392"/>
              <a:gd name="connsiteY6" fmla="*/ 714393 h 728507"/>
              <a:gd name="connsiteX0" fmla="*/ 877351 w 3259392"/>
              <a:gd name="connsiteY0" fmla="*/ 718838 h 732952"/>
              <a:gd name="connsiteX1" fmla="*/ 989165 w 3259392"/>
              <a:gd name="connsiteY1" fmla="*/ 200571 h 732952"/>
              <a:gd name="connsiteX2" fmla="*/ 0 w 3259392"/>
              <a:gd name="connsiteY2" fmla="*/ 203290 h 732952"/>
              <a:gd name="connsiteX3" fmla="*/ 49258 w 3259392"/>
              <a:gd name="connsiteY3" fmla="*/ 0 h 732952"/>
              <a:gd name="connsiteX4" fmla="*/ 3259392 w 3259392"/>
              <a:gd name="connsiteY4" fmla="*/ 4445 h 732952"/>
              <a:gd name="connsiteX5" fmla="*/ 3093094 w 3259392"/>
              <a:gd name="connsiteY5" fmla="*/ 732952 h 732952"/>
              <a:gd name="connsiteX6" fmla="*/ 877351 w 3259392"/>
              <a:gd name="connsiteY6" fmla="*/ 718838 h 732952"/>
              <a:gd name="connsiteX0" fmla="*/ 873756 w 3255797"/>
              <a:gd name="connsiteY0" fmla="*/ 718838 h 732952"/>
              <a:gd name="connsiteX1" fmla="*/ 985570 w 3255797"/>
              <a:gd name="connsiteY1" fmla="*/ 200571 h 732952"/>
              <a:gd name="connsiteX2" fmla="*/ 0 w 3255797"/>
              <a:gd name="connsiteY2" fmla="*/ 186391 h 732952"/>
              <a:gd name="connsiteX3" fmla="*/ 45663 w 3255797"/>
              <a:gd name="connsiteY3" fmla="*/ 0 h 732952"/>
              <a:gd name="connsiteX4" fmla="*/ 3255797 w 3255797"/>
              <a:gd name="connsiteY4" fmla="*/ 4445 h 732952"/>
              <a:gd name="connsiteX5" fmla="*/ 3089499 w 3255797"/>
              <a:gd name="connsiteY5" fmla="*/ 732952 h 732952"/>
              <a:gd name="connsiteX6" fmla="*/ 873756 w 3255797"/>
              <a:gd name="connsiteY6" fmla="*/ 718838 h 732952"/>
              <a:gd name="connsiteX0" fmla="*/ 862969 w 3245010"/>
              <a:gd name="connsiteY0" fmla="*/ 718838 h 732952"/>
              <a:gd name="connsiteX1" fmla="*/ 974783 w 3245010"/>
              <a:gd name="connsiteY1" fmla="*/ 200571 h 732952"/>
              <a:gd name="connsiteX2" fmla="*/ 0 w 3245010"/>
              <a:gd name="connsiteY2" fmla="*/ 197657 h 732952"/>
              <a:gd name="connsiteX3" fmla="*/ 34876 w 3245010"/>
              <a:gd name="connsiteY3" fmla="*/ 0 h 732952"/>
              <a:gd name="connsiteX4" fmla="*/ 3245010 w 3245010"/>
              <a:gd name="connsiteY4" fmla="*/ 4445 h 732952"/>
              <a:gd name="connsiteX5" fmla="*/ 3078712 w 3245010"/>
              <a:gd name="connsiteY5" fmla="*/ 732952 h 732952"/>
              <a:gd name="connsiteX6" fmla="*/ 862969 w 3245010"/>
              <a:gd name="connsiteY6" fmla="*/ 718838 h 732952"/>
              <a:gd name="connsiteX0" fmla="*/ 862969 w 3245010"/>
              <a:gd name="connsiteY0" fmla="*/ 718838 h 732952"/>
              <a:gd name="connsiteX1" fmla="*/ 965334 w 3245010"/>
              <a:gd name="connsiteY1" fmla="*/ 200571 h 732952"/>
              <a:gd name="connsiteX2" fmla="*/ 0 w 3245010"/>
              <a:gd name="connsiteY2" fmla="*/ 197657 h 732952"/>
              <a:gd name="connsiteX3" fmla="*/ 34876 w 3245010"/>
              <a:gd name="connsiteY3" fmla="*/ 0 h 732952"/>
              <a:gd name="connsiteX4" fmla="*/ 3245010 w 3245010"/>
              <a:gd name="connsiteY4" fmla="*/ 4445 h 732952"/>
              <a:gd name="connsiteX5" fmla="*/ 3078712 w 3245010"/>
              <a:gd name="connsiteY5" fmla="*/ 732952 h 732952"/>
              <a:gd name="connsiteX6" fmla="*/ 862969 w 3245010"/>
              <a:gd name="connsiteY6" fmla="*/ 718838 h 732952"/>
              <a:gd name="connsiteX0" fmla="*/ 856670 w 3245010"/>
              <a:gd name="connsiteY0" fmla="*/ 723771 h 732952"/>
              <a:gd name="connsiteX1" fmla="*/ 965334 w 3245010"/>
              <a:gd name="connsiteY1" fmla="*/ 200571 h 732952"/>
              <a:gd name="connsiteX2" fmla="*/ 0 w 3245010"/>
              <a:gd name="connsiteY2" fmla="*/ 197657 h 732952"/>
              <a:gd name="connsiteX3" fmla="*/ 34876 w 3245010"/>
              <a:gd name="connsiteY3" fmla="*/ 0 h 732952"/>
              <a:gd name="connsiteX4" fmla="*/ 3245010 w 3245010"/>
              <a:gd name="connsiteY4" fmla="*/ 4445 h 732952"/>
              <a:gd name="connsiteX5" fmla="*/ 3078712 w 3245010"/>
              <a:gd name="connsiteY5" fmla="*/ 732952 h 732952"/>
              <a:gd name="connsiteX6" fmla="*/ 856670 w 3245010"/>
              <a:gd name="connsiteY6" fmla="*/ 723771 h 732952"/>
              <a:gd name="connsiteX0" fmla="*/ 853520 w 3245010"/>
              <a:gd name="connsiteY0" fmla="*/ 718838 h 732952"/>
              <a:gd name="connsiteX1" fmla="*/ 965334 w 3245010"/>
              <a:gd name="connsiteY1" fmla="*/ 200571 h 732952"/>
              <a:gd name="connsiteX2" fmla="*/ 0 w 3245010"/>
              <a:gd name="connsiteY2" fmla="*/ 197657 h 732952"/>
              <a:gd name="connsiteX3" fmla="*/ 34876 w 3245010"/>
              <a:gd name="connsiteY3" fmla="*/ 0 h 732952"/>
              <a:gd name="connsiteX4" fmla="*/ 3245010 w 3245010"/>
              <a:gd name="connsiteY4" fmla="*/ 4445 h 732952"/>
              <a:gd name="connsiteX5" fmla="*/ 3078712 w 3245010"/>
              <a:gd name="connsiteY5" fmla="*/ 732952 h 732952"/>
              <a:gd name="connsiteX6" fmla="*/ 853520 w 3245010"/>
              <a:gd name="connsiteY6" fmla="*/ 718838 h 732952"/>
              <a:gd name="connsiteX0" fmla="*/ 853520 w 3245010"/>
              <a:gd name="connsiteY0" fmla="*/ 718838 h 738638"/>
              <a:gd name="connsiteX1" fmla="*/ 965334 w 3245010"/>
              <a:gd name="connsiteY1" fmla="*/ 200571 h 738638"/>
              <a:gd name="connsiteX2" fmla="*/ 0 w 3245010"/>
              <a:gd name="connsiteY2" fmla="*/ 197657 h 738638"/>
              <a:gd name="connsiteX3" fmla="*/ 34876 w 3245010"/>
              <a:gd name="connsiteY3" fmla="*/ 0 h 738638"/>
              <a:gd name="connsiteX4" fmla="*/ 3245010 w 3245010"/>
              <a:gd name="connsiteY4" fmla="*/ 4445 h 738638"/>
              <a:gd name="connsiteX5" fmla="*/ 3092135 w 3245010"/>
              <a:gd name="connsiteY5" fmla="*/ 738638 h 738638"/>
              <a:gd name="connsiteX6" fmla="*/ 853520 w 3245010"/>
              <a:gd name="connsiteY6" fmla="*/ 718838 h 738638"/>
              <a:gd name="connsiteX0" fmla="*/ 840097 w 3245010"/>
              <a:gd name="connsiteY0" fmla="*/ 730211 h 738638"/>
              <a:gd name="connsiteX1" fmla="*/ 965334 w 3245010"/>
              <a:gd name="connsiteY1" fmla="*/ 200571 h 738638"/>
              <a:gd name="connsiteX2" fmla="*/ 0 w 3245010"/>
              <a:gd name="connsiteY2" fmla="*/ 197657 h 738638"/>
              <a:gd name="connsiteX3" fmla="*/ 34876 w 3245010"/>
              <a:gd name="connsiteY3" fmla="*/ 0 h 738638"/>
              <a:gd name="connsiteX4" fmla="*/ 3245010 w 3245010"/>
              <a:gd name="connsiteY4" fmla="*/ 4445 h 738638"/>
              <a:gd name="connsiteX5" fmla="*/ 3092135 w 3245010"/>
              <a:gd name="connsiteY5" fmla="*/ 738638 h 738638"/>
              <a:gd name="connsiteX6" fmla="*/ 840097 w 3245010"/>
              <a:gd name="connsiteY6" fmla="*/ 730211 h 738638"/>
              <a:gd name="connsiteX0" fmla="*/ 853519 w 3245010"/>
              <a:gd name="connsiteY0" fmla="*/ 735897 h 738638"/>
              <a:gd name="connsiteX1" fmla="*/ 965334 w 3245010"/>
              <a:gd name="connsiteY1" fmla="*/ 200571 h 738638"/>
              <a:gd name="connsiteX2" fmla="*/ 0 w 3245010"/>
              <a:gd name="connsiteY2" fmla="*/ 197657 h 738638"/>
              <a:gd name="connsiteX3" fmla="*/ 34876 w 3245010"/>
              <a:gd name="connsiteY3" fmla="*/ 0 h 738638"/>
              <a:gd name="connsiteX4" fmla="*/ 3245010 w 3245010"/>
              <a:gd name="connsiteY4" fmla="*/ 4445 h 738638"/>
              <a:gd name="connsiteX5" fmla="*/ 3092135 w 3245010"/>
              <a:gd name="connsiteY5" fmla="*/ 738638 h 738638"/>
              <a:gd name="connsiteX6" fmla="*/ 853519 w 3245010"/>
              <a:gd name="connsiteY6" fmla="*/ 735897 h 738638"/>
              <a:gd name="connsiteX0" fmla="*/ 840097 w 3245010"/>
              <a:gd name="connsiteY0" fmla="*/ 730211 h 738638"/>
              <a:gd name="connsiteX1" fmla="*/ 965334 w 3245010"/>
              <a:gd name="connsiteY1" fmla="*/ 200571 h 738638"/>
              <a:gd name="connsiteX2" fmla="*/ 0 w 3245010"/>
              <a:gd name="connsiteY2" fmla="*/ 197657 h 738638"/>
              <a:gd name="connsiteX3" fmla="*/ 34876 w 3245010"/>
              <a:gd name="connsiteY3" fmla="*/ 0 h 738638"/>
              <a:gd name="connsiteX4" fmla="*/ 3245010 w 3245010"/>
              <a:gd name="connsiteY4" fmla="*/ 4445 h 738638"/>
              <a:gd name="connsiteX5" fmla="*/ 3092135 w 3245010"/>
              <a:gd name="connsiteY5" fmla="*/ 738638 h 738638"/>
              <a:gd name="connsiteX6" fmla="*/ 840097 w 3245010"/>
              <a:gd name="connsiteY6" fmla="*/ 730211 h 738638"/>
              <a:gd name="connsiteX0" fmla="*/ 1871638 w 4276551"/>
              <a:gd name="connsiteY0" fmla="*/ 725766 h 734193"/>
              <a:gd name="connsiteX1" fmla="*/ 1996875 w 4276551"/>
              <a:gd name="connsiteY1" fmla="*/ 196126 h 734193"/>
              <a:gd name="connsiteX2" fmla="*/ 1031541 w 4276551"/>
              <a:gd name="connsiteY2" fmla="*/ 193212 h 734193"/>
              <a:gd name="connsiteX3" fmla="*/ 0 w 4276551"/>
              <a:gd name="connsiteY3" fmla="*/ 8203 h 734193"/>
              <a:gd name="connsiteX4" fmla="*/ 4276551 w 4276551"/>
              <a:gd name="connsiteY4" fmla="*/ 0 h 734193"/>
              <a:gd name="connsiteX5" fmla="*/ 4123676 w 4276551"/>
              <a:gd name="connsiteY5" fmla="*/ 734193 h 734193"/>
              <a:gd name="connsiteX6" fmla="*/ 1871638 w 4276551"/>
              <a:gd name="connsiteY6" fmla="*/ 725766 h 734193"/>
              <a:gd name="connsiteX0" fmla="*/ 1926005 w 4330918"/>
              <a:gd name="connsiteY0" fmla="*/ 725766 h 734193"/>
              <a:gd name="connsiteX1" fmla="*/ 2051242 w 4330918"/>
              <a:gd name="connsiteY1" fmla="*/ 196126 h 734193"/>
              <a:gd name="connsiteX2" fmla="*/ 0 w 4330918"/>
              <a:gd name="connsiteY2" fmla="*/ 182466 h 734193"/>
              <a:gd name="connsiteX3" fmla="*/ 54367 w 4330918"/>
              <a:gd name="connsiteY3" fmla="*/ 8203 h 734193"/>
              <a:gd name="connsiteX4" fmla="*/ 4330918 w 4330918"/>
              <a:gd name="connsiteY4" fmla="*/ 0 h 734193"/>
              <a:gd name="connsiteX5" fmla="*/ 4178043 w 4330918"/>
              <a:gd name="connsiteY5" fmla="*/ 734193 h 734193"/>
              <a:gd name="connsiteX6" fmla="*/ 1926005 w 4330918"/>
              <a:gd name="connsiteY6" fmla="*/ 725766 h 734193"/>
              <a:gd name="connsiteX0" fmla="*/ 1926005 w 4330918"/>
              <a:gd name="connsiteY0" fmla="*/ 725766 h 734193"/>
              <a:gd name="connsiteX1" fmla="*/ 2051242 w 4330918"/>
              <a:gd name="connsiteY1" fmla="*/ 196126 h 734193"/>
              <a:gd name="connsiteX2" fmla="*/ 0 w 4330918"/>
              <a:gd name="connsiteY2" fmla="*/ 182466 h 734193"/>
              <a:gd name="connsiteX3" fmla="*/ 50469 w 4330918"/>
              <a:gd name="connsiteY3" fmla="*/ 8203 h 734193"/>
              <a:gd name="connsiteX4" fmla="*/ 4330918 w 4330918"/>
              <a:gd name="connsiteY4" fmla="*/ 0 h 734193"/>
              <a:gd name="connsiteX5" fmla="*/ 4178043 w 4330918"/>
              <a:gd name="connsiteY5" fmla="*/ 734193 h 734193"/>
              <a:gd name="connsiteX6" fmla="*/ 1926005 w 4330918"/>
              <a:gd name="connsiteY6" fmla="*/ 725766 h 734193"/>
              <a:gd name="connsiteX0" fmla="*/ 1926005 w 4330918"/>
              <a:gd name="connsiteY0" fmla="*/ 725766 h 734193"/>
              <a:gd name="connsiteX1" fmla="*/ 2051242 w 4330918"/>
              <a:gd name="connsiteY1" fmla="*/ 196126 h 734193"/>
              <a:gd name="connsiteX2" fmla="*/ 0 w 4330918"/>
              <a:gd name="connsiteY2" fmla="*/ 182466 h 734193"/>
              <a:gd name="connsiteX3" fmla="*/ 38774 w 4330918"/>
              <a:gd name="connsiteY3" fmla="*/ 3249 h 734193"/>
              <a:gd name="connsiteX4" fmla="*/ 4330918 w 4330918"/>
              <a:gd name="connsiteY4" fmla="*/ 0 h 734193"/>
              <a:gd name="connsiteX5" fmla="*/ 4178043 w 4330918"/>
              <a:gd name="connsiteY5" fmla="*/ 734193 h 734193"/>
              <a:gd name="connsiteX6" fmla="*/ 1926005 w 4330918"/>
              <a:gd name="connsiteY6" fmla="*/ 725766 h 734193"/>
              <a:gd name="connsiteX0" fmla="*/ 1926005 w 4330918"/>
              <a:gd name="connsiteY0" fmla="*/ 725766 h 734193"/>
              <a:gd name="connsiteX1" fmla="*/ 2051242 w 4330918"/>
              <a:gd name="connsiteY1" fmla="*/ 196126 h 734193"/>
              <a:gd name="connsiteX2" fmla="*/ 0 w 4330918"/>
              <a:gd name="connsiteY2" fmla="*/ 182466 h 734193"/>
              <a:gd name="connsiteX3" fmla="*/ 50469 w 4330918"/>
              <a:gd name="connsiteY3" fmla="*/ 8202 h 734193"/>
              <a:gd name="connsiteX4" fmla="*/ 4330918 w 4330918"/>
              <a:gd name="connsiteY4" fmla="*/ 0 h 734193"/>
              <a:gd name="connsiteX5" fmla="*/ 4178043 w 4330918"/>
              <a:gd name="connsiteY5" fmla="*/ 734193 h 734193"/>
              <a:gd name="connsiteX6" fmla="*/ 1926005 w 4330918"/>
              <a:gd name="connsiteY6" fmla="*/ 725766 h 734193"/>
              <a:gd name="connsiteX0" fmla="*/ 1918208 w 4323121"/>
              <a:gd name="connsiteY0" fmla="*/ 725766 h 734193"/>
              <a:gd name="connsiteX1" fmla="*/ 2043445 w 4323121"/>
              <a:gd name="connsiteY1" fmla="*/ 196126 h 734193"/>
              <a:gd name="connsiteX2" fmla="*/ 0 w 4323121"/>
              <a:gd name="connsiteY2" fmla="*/ 192374 h 734193"/>
              <a:gd name="connsiteX3" fmla="*/ 42672 w 4323121"/>
              <a:gd name="connsiteY3" fmla="*/ 8202 h 734193"/>
              <a:gd name="connsiteX4" fmla="*/ 4323121 w 4323121"/>
              <a:gd name="connsiteY4" fmla="*/ 0 h 734193"/>
              <a:gd name="connsiteX5" fmla="*/ 4170246 w 4323121"/>
              <a:gd name="connsiteY5" fmla="*/ 734193 h 734193"/>
              <a:gd name="connsiteX6" fmla="*/ 1918208 w 4323121"/>
              <a:gd name="connsiteY6" fmla="*/ 725766 h 734193"/>
              <a:gd name="connsiteX0" fmla="*/ 1918208 w 4323121"/>
              <a:gd name="connsiteY0" fmla="*/ 725766 h 734193"/>
              <a:gd name="connsiteX1" fmla="*/ 2043445 w 4323121"/>
              <a:gd name="connsiteY1" fmla="*/ 196126 h 734193"/>
              <a:gd name="connsiteX2" fmla="*/ 0 w 4323121"/>
              <a:gd name="connsiteY2" fmla="*/ 192374 h 734193"/>
              <a:gd name="connsiteX3" fmla="*/ 46571 w 4323121"/>
              <a:gd name="connsiteY3" fmla="*/ 3247 h 734193"/>
              <a:gd name="connsiteX4" fmla="*/ 4323121 w 4323121"/>
              <a:gd name="connsiteY4" fmla="*/ 0 h 734193"/>
              <a:gd name="connsiteX5" fmla="*/ 4170246 w 4323121"/>
              <a:gd name="connsiteY5" fmla="*/ 734193 h 734193"/>
              <a:gd name="connsiteX6" fmla="*/ 1918208 w 4323121"/>
              <a:gd name="connsiteY6" fmla="*/ 725766 h 734193"/>
              <a:gd name="connsiteX0" fmla="*/ 1918208 w 4323121"/>
              <a:gd name="connsiteY0" fmla="*/ 725766 h 734193"/>
              <a:gd name="connsiteX1" fmla="*/ 2043445 w 4323121"/>
              <a:gd name="connsiteY1" fmla="*/ 196126 h 734193"/>
              <a:gd name="connsiteX2" fmla="*/ 0 w 4323121"/>
              <a:gd name="connsiteY2" fmla="*/ 192374 h 734193"/>
              <a:gd name="connsiteX3" fmla="*/ 18373 w 4323121"/>
              <a:gd name="connsiteY3" fmla="*/ 91574 h 734193"/>
              <a:gd name="connsiteX4" fmla="*/ 46571 w 4323121"/>
              <a:gd name="connsiteY4" fmla="*/ 3247 h 734193"/>
              <a:gd name="connsiteX5" fmla="*/ 4323121 w 4323121"/>
              <a:gd name="connsiteY5" fmla="*/ 0 h 734193"/>
              <a:gd name="connsiteX6" fmla="*/ 4170246 w 4323121"/>
              <a:gd name="connsiteY6" fmla="*/ 734193 h 734193"/>
              <a:gd name="connsiteX7" fmla="*/ 1918208 w 4323121"/>
              <a:gd name="connsiteY7" fmla="*/ 725766 h 734193"/>
              <a:gd name="connsiteX0" fmla="*/ 2358162 w 4763075"/>
              <a:gd name="connsiteY0" fmla="*/ 725766 h 734193"/>
              <a:gd name="connsiteX1" fmla="*/ 2483399 w 4763075"/>
              <a:gd name="connsiteY1" fmla="*/ 196126 h 734193"/>
              <a:gd name="connsiteX2" fmla="*/ 439954 w 4763075"/>
              <a:gd name="connsiteY2" fmla="*/ 192374 h 734193"/>
              <a:gd name="connsiteX3" fmla="*/ 0 w 4763075"/>
              <a:gd name="connsiteY3" fmla="*/ 11664 h 734193"/>
              <a:gd name="connsiteX4" fmla="*/ 486525 w 4763075"/>
              <a:gd name="connsiteY4" fmla="*/ 3247 h 734193"/>
              <a:gd name="connsiteX5" fmla="*/ 4763075 w 4763075"/>
              <a:gd name="connsiteY5" fmla="*/ 0 h 734193"/>
              <a:gd name="connsiteX6" fmla="*/ 4610200 w 4763075"/>
              <a:gd name="connsiteY6" fmla="*/ 734193 h 734193"/>
              <a:gd name="connsiteX7" fmla="*/ 2358162 w 4763075"/>
              <a:gd name="connsiteY7" fmla="*/ 725766 h 734193"/>
              <a:gd name="connsiteX0" fmla="*/ 2622281 w 5027194"/>
              <a:gd name="connsiteY0" fmla="*/ 725766 h 734193"/>
              <a:gd name="connsiteX1" fmla="*/ 2747518 w 5027194"/>
              <a:gd name="connsiteY1" fmla="*/ 196126 h 734193"/>
              <a:gd name="connsiteX2" fmla="*/ 704073 w 5027194"/>
              <a:gd name="connsiteY2" fmla="*/ 192374 h 734193"/>
              <a:gd name="connsiteX3" fmla="*/ 0 w 5027194"/>
              <a:gd name="connsiteY3" fmla="*/ 71955 h 734193"/>
              <a:gd name="connsiteX4" fmla="*/ 750644 w 5027194"/>
              <a:gd name="connsiteY4" fmla="*/ 3247 h 734193"/>
              <a:gd name="connsiteX5" fmla="*/ 5027194 w 5027194"/>
              <a:gd name="connsiteY5" fmla="*/ 0 h 734193"/>
              <a:gd name="connsiteX6" fmla="*/ 4874319 w 5027194"/>
              <a:gd name="connsiteY6" fmla="*/ 734193 h 734193"/>
              <a:gd name="connsiteX7" fmla="*/ 2622281 w 5027194"/>
              <a:gd name="connsiteY7" fmla="*/ 725766 h 734193"/>
              <a:gd name="connsiteX0" fmla="*/ 2622281 w 5027194"/>
              <a:gd name="connsiteY0" fmla="*/ 726442 h 734869"/>
              <a:gd name="connsiteX1" fmla="*/ 2747518 w 5027194"/>
              <a:gd name="connsiteY1" fmla="*/ 196802 h 734869"/>
              <a:gd name="connsiteX2" fmla="*/ 704073 w 5027194"/>
              <a:gd name="connsiteY2" fmla="*/ 193050 h 734869"/>
              <a:gd name="connsiteX3" fmla="*/ 0 w 5027194"/>
              <a:gd name="connsiteY3" fmla="*/ 72631 h 734869"/>
              <a:gd name="connsiteX4" fmla="*/ 25110 w 5027194"/>
              <a:gd name="connsiteY4" fmla="*/ 0 h 734869"/>
              <a:gd name="connsiteX5" fmla="*/ 5027194 w 5027194"/>
              <a:gd name="connsiteY5" fmla="*/ 676 h 734869"/>
              <a:gd name="connsiteX6" fmla="*/ 4874319 w 5027194"/>
              <a:gd name="connsiteY6" fmla="*/ 734869 h 734869"/>
              <a:gd name="connsiteX7" fmla="*/ 2622281 w 5027194"/>
              <a:gd name="connsiteY7" fmla="*/ 726442 h 734869"/>
              <a:gd name="connsiteX0" fmla="*/ 2622281 w 5027194"/>
              <a:gd name="connsiteY0" fmla="*/ 726442 h 734869"/>
              <a:gd name="connsiteX1" fmla="*/ 2747518 w 5027194"/>
              <a:gd name="connsiteY1" fmla="*/ 196802 h 734869"/>
              <a:gd name="connsiteX2" fmla="*/ 704073 w 5027194"/>
              <a:gd name="connsiteY2" fmla="*/ 193050 h 734869"/>
              <a:gd name="connsiteX3" fmla="*/ 327262 w 5027194"/>
              <a:gd name="connsiteY3" fmla="*/ 127565 h 734869"/>
              <a:gd name="connsiteX4" fmla="*/ 0 w 5027194"/>
              <a:gd name="connsiteY4" fmla="*/ 72631 h 734869"/>
              <a:gd name="connsiteX5" fmla="*/ 25110 w 5027194"/>
              <a:gd name="connsiteY5" fmla="*/ 0 h 734869"/>
              <a:gd name="connsiteX6" fmla="*/ 5027194 w 5027194"/>
              <a:gd name="connsiteY6" fmla="*/ 676 h 734869"/>
              <a:gd name="connsiteX7" fmla="*/ 4874319 w 5027194"/>
              <a:gd name="connsiteY7" fmla="*/ 734869 h 734869"/>
              <a:gd name="connsiteX8" fmla="*/ 2622281 w 5027194"/>
              <a:gd name="connsiteY8" fmla="*/ 726442 h 734869"/>
              <a:gd name="connsiteX0" fmla="*/ 2622281 w 5027194"/>
              <a:gd name="connsiteY0" fmla="*/ 726442 h 734869"/>
              <a:gd name="connsiteX1" fmla="*/ 2747518 w 5027194"/>
              <a:gd name="connsiteY1" fmla="*/ 196802 h 734869"/>
              <a:gd name="connsiteX2" fmla="*/ 704073 w 5027194"/>
              <a:gd name="connsiteY2" fmla="*/ 193050 h 734869"/>
              <a:gd name="connsiteX3" fmla="*/ 766792 w 5027194"/>
              <a:gd name="connsiteY3" fmla="*/ 89063 h 734869"/>
              <a:gd name="connsiteX4" fmla="*/ 0 w 5027194"/>
              <a:gd name="connsiteY4" fmla="*/ 72631 h 734869"/>
              <a:gd name="connsiteX5" fmla="*/ 25110 w 5027194"/>
              <a:gd name="connsiteY5" fmla="*/ 0 h 734869"/>
              <a:gd name="connsiteX6" fmla="*/ 5027194 w 5027194"/>
              <a:gd name="connsiteY6" fmla="*/ 676 h 734869"/>
              <a:gd name="connsiteX7" fmla="*/ 4874319 w 5027194"/>
              <a:gd name="connsiteY7" fmla="*/ 734869 h 734869"/>
              <a:gd name="connsiteX8" fmla="*/ 2622281 w 5027194"/>
              <a:gd name="connsiteY8" fmla="*/ 726442 h 734869"/>
              <a:gd name="connsiteX0" fmla="*/ 2622281 w 5027194"/>
              <a:gd name="connsiteY0" fmla="*/ 726442 h 734869"/>
              <a:gd name="connsiteX1" fmla="*/ 2747518 w 5027194"/>
              <a:gd name="connsiteY1" fmla="*/ 196802 h 734869"/>
              <a:gd name="connsiteX2" fmla="*/ 704073 w 5027194"/>
              <a:gd name="connsiteY2" fmla="*/ 193050 h 734869"/>
              <a:gd name="connsiteX3" fmla="*/ 732830 w 5027194"/>
              <a:gd name="connsiteY3" fmla="*/ 89064 h 734869"/>
              <a:gd name="connsiteX4" fmla="*/ 0 w 5027194"/>
              <a:gd name="connsiteY4" fmla="*/ 72631 h 734869"/>
              <a:gd name="connsiteX5" fmla="*/ 25110 w 5027194"/>
              <a:gd name="connsiteY5" fmla="*/ 0 h 734869"/>
              <a:gd name="connsiteX6" fmla="*/ 5027194 w 5027194"/>
              <a:gd name="connsiteY6" fmla="*/ 676 h 734869"/>
              <a:gd name="connsiteX7" fmla="*/ 4874319 w 5027194"/>
              <a:gd name="connsiteY7" fmla="*/ 734869 h 734869"/>
              <a:gd name="connsiteX8" fmla="*/ 2622281 w 5027194"/>
              <a:gd name="connsiteY8" fmla="*/ 726442 h 734869"/>
              <a:gd name="connsiteX0" fmla="*/ 2622281 w 5027194"/>
              <a:gd name="connsiteY0" fmla="*/ 726442 h 734869"/>
              <a:gd name="connsiteX1" fmla="*/ 2747518 w 5027194"/>
              <a:gd name="connsiteY1" fmla="*/ 196802 h 734869"/>
              <a:gd name="connsiteX2" fmla="*/ 704073 w 5027194"/>
              <a:gd name="connsiteY2" fmla="*/ 193050 h 734869"/>
              <a:gd name="connsiteX3" fmla="*/ 732830 w 5027194"/>
              <a:gd name="connsiteY3" fmla="*/ 89064 h 734869"/>
              <a:gd name="connsiteX4" fmla="*/ 0 w 5027194"/>
              <a:gd name="connsiteY4" fmla="*/ 92251 h 734869"/>
              <a:gd name="connsiteX5" fmla="*/ 25110 w 5027194"/>
              <a:gd name="connsiteY5" fmla="*/ 0 h 734869"/>
              <a:gd name="connsiteX6" fmla="*/ 5027194 w 5027194"/>
              <a:gd name="connsiteY6" fmla="*/ 676 h 734869"/>
              <a:gd name="connsiteX7" fmla="*/ 4874319 w 5027194"/>
              <a:gd name="connsiteY7" fmla="*/ 734869 h 734869"/>
              <a:gd name="connsiteX8" fmla="*/ 2622281 w 5027194"/>
              <a:gd name="connsiteY8" fmla="*/ 726442 h 734869"/>
              <a:gd name="connsiteX0" fmla="*/ 2622281 w 5027194"/>
              <a:gd name="connsiteY0" fmla="*/ 726442 h 734869"/>
              <a:gd name="connsiteX1" fmla="*/ 2747518 w 5027194"/>
              <a:gd name="connsiteY1" fmla="*/ 196802 h 734869"/>
              <a:gd name="connsiteX2" fmla="*/ 704073 w 5027194"/>
              <a:gd name="connsiteY2" fmla="*/ 193050 h 734869"/>
              <a:gd name="connsiteX3" fmla="*/ 732830 w 5027194"/>
              <a:gd name="connsiteY3" fmla="*/ 89064 h 734869"/>
              <a:gd name="connsiteX4" fmla="*/ 0 w 5027194"/>
              <a:gd name="connsiteY4" fmla="*/ 104022 h 734869"/>
              <a:gd name="connsiteX5" fmla="*/ 25110 w 5027194"/>
              <a:gd name="connsiteY5" fmla="*/ 0 h 734869"/>
              <a:gd name="connsiteX6" fmla="*/ 5027194 w 5027194"/>
              <a:gd name="connsiteY6" fmla="*/ 676 h 734869"/>
              <a:gd name="connsiteX7" fmla="*/ 4874319 w 5027194"/>
              <a:gd name="connsiteY7" fmla="*/ 734869 h 734869"/>
              <a:gd name="connsiteX8" fmla="*/ 2622281 w 5027194"/>
              <a:gd name="connsiteY8" fmla="*/ 726442 h 734869"/>
              <a:gd name="connsiteX0" fmla="*/ 2616106 w 5021019"/>
              <a:gd name="connsiteY0" fmla="*/ 726442 h 734869"/>
              <a:gd name="connsiteX1" fmla="*/ 2741343 w 5021019"/>
              <a:gd name="connsiteY1" fmla="*/ 196802 h 734869"/>
              <a:gd name="connsiteX2" fmla="*/ 697898 w 5021019"/>
              <a:gd name="connsiteY2" fmla="*/ 193050 h 734869"/>
              <a:gd name="connsiteX3" fmla="*/ 726655 w 5021019"/>
              <a:gd name="connsiteY3" fmla="*/ 89064 h 734869"/>
              <a:gd name="connsiteX4" fmla="*/ 0 w 5021019"/>
              <a:gd name="connsiteY4" fmla="*/ 92251 h 734869"/>
              <a:gd name="connsiteX5" fmla="*/ 18935 w 5021019"/>
              <a:gd name="connsiteY5" fmla="*/ 0 h 734869"/>
              <a:gd name="connsiteX6" fmla="*/ 5021019 w 5021019"/>
              <a:gd name="connsiteY6" fmla="*/ 676 h 734869"/>
              <a:gd name="connsiteX7" fmla="*/ 4868144 w 5021019"/>
              <a:gd name="connsiteY7" fmla="*/ 734869 h 734869"/>
              <a:gd name="connsiteX8" fmla="*/ 2616106 w 5021019"/>
              <a:gd name="connsiteY8" fmla="*/ 726442 h 734869"/>
              <a:gd name="connsiteX0" fmla="*/ 2634630 w 5039543"/>
              <a:gd name="connsiteY0" fmla="*/ 726442 h 734869"/>
              <a:gd name="connsiteX1" fmla="*/ 2759867 w 5039543"/>
              <a:gd name="connsiteY1" fmla="*/ 196802 h 734869"/>
              <a:gd name="connsiteX2" fmla="*/ 716422 w 5039543"/>
              <a:gd name="connsiteY2" fmla="*/ 193050 h 734869"/>
              <a:gd name="connsiteX3" fmla="*/ 745179 w 5039543"/>
              <a:gd name="connsiteY3" fmla="*/ 89064 h 734869"/>
              <a:gd name="connsiteX4" fmla="*/ 0 w 5039543"/>
              <a:gd name="connsiteY4" fmla="*/ 100099 h 734869"/>
              <a:gd name="connsiteX5" fmla="*/ 37459 w 5039543"/>
              <a:gd name="connsiteY5" fmla="*/ 0 h 734869"/>
              <a:gd name="connsiteX6" fmla="*/ 5039543 w 5039543"/>
              <a:gd name="connsiteY6" fmla="*/ 676 h 734869"/>
              <a:gd name="connsiteX7" fmla="*/ 4886668 w 5039543"/>
              <a:gd name="connsiteY7" fmla="*/ 734869 h 734869"/>
              <a:gd name="connsiteX8" fmla="*/ 2634630 w 5039543"/>
              <a:gd name="connsiteY8" fmla="*/ 726442 h 734869"/>
              <a:gd name="connsiteX0" fmla="*/ 2634630 w 5039543"/>
              <a:gd name="connsiteY0" fmla="*/ 726442 h 734869"/>
              <a:gd name="connsiteX1" fmla="*/ 2759867 w 5039543"/>
              <a:gd name="connsiteY1" fmla="*/ 196802 h 734869"/>
              <a:gd name="connsiteX2" fmla="*/ 716422 w 5039543"/>
              <a:gd name="connsiteY2" fmla="*/ 193050 h 734869"/>
              <a:gd name="connsiteX3" fmla="*/ 745179 w 5039543"/>
              <a:gd name="connsiteY3" fmla="*/ 89064 h 734869"/>
              <a:gd name="connsiteX4" fmla="*/ 0 w 5039543"/>
              <a:gd name="connsiteY4" fmla="*/ 88327 h 734869"/>
              <a:gd name="connsiteX5" fmla="*/ 37459 w 5039543"/>
              <a:gd name="connsiteY5" fmla="*/ 0 h 734869"/>
              <a:gd name="connsiteX6" fmla="*/ 5039543 w 5039543"/>
              <a:gd name="connsiteY6" fmla="*/ 676 h 734869"/>
              <a:gd name="connsiteX7" fmla="*/ 4886668 w 5039543"/>
              <a:gd name="connsiteY7" fmla="*/ 734869 h 734869"/>
              <a:gd name="connsiteX8" fmla="*/ 2634630 w 5039543"/>
              <a:gd name="connsiteY8" fmla="*/ 726442 h 734869"/>
              <a:gd name="connsiteX0" fmla="*/ 2634630 w 5039543"/>
              <a:gd name="connsiteY0" fmla="*/ 726442 h 734869"/>
              <a:gd name="connsiteX1" fmla="*/ 2759867 w 5039543"/>
              <a:gd name="connsiteY1" fmla="*/ 196802 h 734869"/>
              <a:gd name="connsiteX2" fmla="*/ 716422 w 5039543"/>
              <a:gd name="connsiteY2" fmla="*/ 193050 h 734869"/>
              <a:gd name="connsiteX3" fmla="*/ 745179 w 5039543"/>
              <a:gd name="connsiteY3" fmla="*/ 89064 h 734869"/>
              <a:gd name="connsiteX4" fmla="*/ 0 w 5039543"/>
              <a:gd name="connsiteY4" fmla="*/ 88327 h 734869"/>
              <a:gd name="connsiteX5" fmla="*/ 28196 w 5039543"/>
              <a:gd name="connsiteY5" fmla="*/ 0 h 734869"/>
              <a:gd name="connsiteX6" fmla="*/ 5039543 w 5039543"/>
              <a:gd name="connsiteY6" fmla="*/ 676 h 734869"/>
              <a:gd name="connsiteX7" fmla="*/ 4886668 w 5039543"/>
              <a:gd name="connsiteY7" fmla="*/ 734869 h 734869"/>
              <a:gd name="connsiteX8" fmla="*/ 2634630 w 5039543"/>
              <a:gd name="connsiteY8" fmla="*/ 726442 h 734869"/>
              <a:gd name="connsiteX0" fmla="*/ 2634630 w 5039543"/>
              <a:gd name="connsiteY0" fmla="*/ 726442 h 734869"/>
              <a:gd name="connsiteX1" fmla="*/ 2759867 w 5039543"/>
              <a:gd name="connsiteY1" fmla="*/ 196802 h 734869"/>
              <a:gd name="connsiteX2" fmla="*/ 716422 w 5039543"/>
              <a:gd name="connsiteY2" fmla="*/ 193050 h 734869"/>
              <a:gd name="connsiteX3" fmla="*/ 745179 w 5039543"/>
              <a:gd name="connsiteY3" fmla="*/ 89064 h 734869"/>
              <a:gd name="connsiteX4" fmla="*/ 0 w 5039543"/>
              <a:gd name="connsiteY4" fmla="*/ 96175 h 734869"/>
              <a:gd name="connsiteX5" fmla="*/ 28196 w 5039543"/>
              <a:gd name="connsiteY5" fmla="*/ 0 h 734869"/>
              <a:gd name="connsiteX6" fmla="*/ 5039543 w 5039543"/>
              <a:gd name="connsiteY6" fmla="*/ 676 h 734869"/>
              <a:gd name="connsiteX7" fmla="*/ 4886668 w 5039543"/>
              <a:gd name="connsiteY7" fmla="*/ 734869 h 734869"/>
              <a:gd name="connsiteX8" fmla="*/ 2634630 w 5039543"/>
              <a:gd name="connsiteY8" fmla="*/ 726442 h 734869"/>
              <a:gd name="connsiteX0" fmla="*/ 2634630 w 5039543"/>
              <a:gd name="connsiteY0" fmla="*/ 726442 h 734869"/>
              <a:gd name="connsiteX1" fmla="*/ 2759867 w 5039543"/>
              <a:gd name="connsiteY1" fmla="*/ 196802 h 734869"/>
              <a:gd name="connsiteX2" fmla="*/ 716422 w 5039543"/>
              <a:gd name="connsiteY2" fmla="*/ 193050 h 734869"/>
              <a:gd name="connsiteX3" fmla="*/ 745179 w 5039543"/>
              <a:gd name="connsiteY3" fmla="*/ 104760 h 734869"/>
              <a:gd name="connsiteX4" fmla="*/ 0 w 5039543"/>
              <a:gd name="connsiteY4" fmla="*/ 96175 h 734869"/>
              <a:gd name="connsiteX5" fmla="*/ 28196 w 5039543"/>
              <a:gd name="connsiteY5" fmla="*/ 0 h 734869"/>
              <a:gd name="connsiteX6" fmla="*/ 5039543 w 5039543"/>
              <a:gd name="connsiteY6" fmla="*/ 676 h 734869"/>
              <a:gd name="connsiteX7" fmla="*/ 4886668 w 5039543"/>
              <a:gd name="connsiteY7" fmla="*/ 734869 h 734869"/>
              <a:gd name="connsiteX8" fmla="*/ 2634630 w 5039543"/>
              <a:gd name="connsiteY8" fmla="*/ 726442 h 734869"/>
              <a:gd name="connsiteX0" fmla="*/ 2634630 w 5039543"/>
              <a:gd name="connsiteY0" fmla="*/ 726442 h 734869"/>
              <a:gd name="connsiteX1" fmla="*/ 2759867 w 5039543"/>
              <a:gd name="connsiteY1" fmla="*/ 196802 h 734869"/>
              <a:gd name="connsiteX2" fmla="*/ 716422 w 5039543"/>
              <a:gd name="connsiteY2" fmla="*/ 193050 h 734869"/>
              <a:gd name="connsiteX3" fmla="*/ 745179 w 5039543"/>
              <a:gd name="connsiteY3" fmla="*/ 89065 h 734869"/>
              <a:gd name="connsiteX4" fmla="*/ 0 w 5039543"/>
              <a:gd name="connsiteY4" fmla="*/ 96175 h 734869"/>
              <a:gd name="connsiteX5" fmla="*/ 28196 w 5039543"/>
              <a:gd name="connsiteY5" fmla="*/ 0 h 734869"/>
              <a:gd name="connsiteX6" fmla="*/ 5039543 w 5039543"/>
              <a:gd name="connsiteY6" fmla="*/ 676 h 734869"/>
              <a:gd name="connsiteX7" fmla="*/ 4886668 w 5039543"/>
              <a:gd name="connsiteY7" fmla="*/ 734869 h 734869"/>
              <a:gd name="connsiteX8" fmla="*/ 2634630 w 5039543"/>
              <a:gd name="connsiteY8" fmla="*/ 726442 h 734869"/>
              <a:gd name="connsiteX0" fmla="*/ 2634630 w 5039543"/>
              <a:gd name="connsiteY0" fmla="*/ 726442 h 734869"/>
              <a:gd name="connsiteX1" fmla="*/ 2759867 w 5039543"/>
              <a:gd name="connsiteY1" fmla="*/ 196802 h 734869"/>
              <a:gd name="connsiteX2" fmla="*/ 716422 w 5039543"/>
              <a:gd name="connsiteY2" fmla="*/ 193050 h 734869"/>
              <a:gd name="connsiteX3" fmla="*/ 742092 w 5039543"/>
              <a:gd name="connsiteY3" fmla="*/ 100838 h 734869"/>
              <a:gd name="connsiteX4" fmla="*/ 0 w 5039543"/>
              <a:gd name="connsiteY4" fmla="*/ 96175 h 734869"/>
              <a:gd name="connsiteX5" fmla="*/ 28196 w 5039543"/>
              <a:gd name="connsiteY5" fmla="*/ 0 h 734869"/>
              <a:gd name="connsiteX6" fmla="*/ 5039543 w 5039543"/>
              <a:gd name="connsiteY6" fmla="*/ 676 h 734869"/>
              <a:gd name="connsiteX7" fmla="*/ 4886668 w 5039543"/>
              <a:gd name="connsiteY7" fmla="*/ 734869 h 734869"/>
              <a:gd name="connsiteX8" fmla="*/ 2634630 w 5039543"/>
              <a:gd name="connsiteY8" fmla="*/ 726442 h 7348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039543" h="734869">
                <a:moveTo>
                  <a:pt x="2634630" y="726442"/>
                </a:moveTo>
                <a:lnTo>
                  <a:pt x="2759867" y="196802"/>
                </a:lnTo>
                <a:lnTo>
                  <a:pt x="716422" y="193050"/>
                </a:lnTo>
                <a:lnTo>
                  <a:pt x="742092" y="100838"/>
                </a:lnTo>
                <a:lnTo>
                  <a:pt x="0" y="96175"/>
                </a:lnTo>
                <a:lnTo>
                  <a:pt x="28196" y="0"/>
                </a:lnTo>
                <a:lnTo>
                  <a:pt x="5039543" y="676"/>
                </a:lnTo>
                <a:lnTo>
                  <a:pt x="4886668" y="734869"/>
                </a:lnTo>
                <a:lnTo>
                  <a:pt x="2634630" y="726442"/>
                </a:lnTo>
                <a:close/>
              </a:path>
            </a:pathLst>
          </a:custGeom>
          <a:solidFill>
            <a:srgbClr val="D5DFF5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r>
              <a:rPr lang="pt-PT" sz="1100" dirty="0">
                <a:solidFill>
                  <a:srgbClr val="0000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                   </a:t>
            </a:r>
            <a:r>
              <a:rPr lang="pt-PT" sz="1100" u="sng" dirty="0">
                <a:solidFill>
                  <a:srgbClr val="0000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Transporte</a:t>
            </a:r>
          </a:p>
          <a:p>
            <a:r>
              <a:rPr lang="pt-PT" sz="1100" dirty="0">
                <a:solidFill>
                  <a:srgbClr val="0000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Aviação, comboios, táxis, autocarros,</a:t>
            </a:r>
          </a:p>
          <a:p>
            <a:r>
              <a:rPr lang="pt-PT" sz="1100" dirty="0">
                <a:solidFill>
                  <a:srgbClr val="0000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barcos, cruzeiros e aluguer de automóveis</a:t>
            </a:r>
          </a:p>
        </p:txBody>
      </p:sp>
      <p:sp>
        <p:nvSpPr>
          <p:cNvPr id="20" name="Freeform 21">
            <a:extLst>
              <a:ext uri="{FF2B5EF4-FFF2-40B4-BE49-F238E27FC236}">
                <a16:creationId xmlns:a16="http://schemas.microsoft.com/office/drawing/2014/main" id="{7030F498-BD39-4030-92B2-260CF90CE88E}"/>
              </a:ext>
            </a:extLst>
          </p:cNvPr>
          <p:cNvSpPr/>
          <p:nvPr/>
        </p:nvSpPr>
        <p:spPr>
          <a:xfrm>
            <a:off x="1491336" y="5741655"/>
            <a:ext cx="6290702" cy="716957"/>
          </a:xfrm>
          <a:custGeom>
            <a:avLst/>
            <a:gdLst>
              <a:gd name="connsiteX0" fmla="*/ 0 w 2351482"/>
              <a:gd name="connsiteY0" fmla="*/ 725476 h 725476"/>
              <a:gd name="connsiteX1" fmla="*/ 153438 w 2351482"/>
              <a:gd name="connsiteY1" fmla="*/ 0 h 725476"/>
              <a:gd name="connsiteX2" fmla="*/ 2351482 w 2351482"/>
              <a:gd name="connsiteY2" fmla="*/ 0 h 725476"/>
              <a:gd name="connsiteX3" fmla="*/ 2198044 w 2351482"/>
              <a:gd name="connsiteY3" fmla="*/ 725476 h 725476"/>
              <a:gd name="connsiteX4" fmla="*/ 0 w 2351482"/>
              <a:gd name="connsiteY4" fmla="*/ 725476 h 725476"/>
              <a:gd name="connsiteX0" fmla="*/ 0 w 2398525"/>
              <a:gd name="connsiteY0" fmla="*/ 731356 h 731356"/>
              <a:gd name="connsiteX1" fmla="*/ 153438 w 2398525"/>
              <a:gd name="connsiteY1" fmla="*/ 5880 h 731356"/>
              <a:gd name="connsiteX2" fmla="*/ 2398525 w 2398525"/>
              <a:gd name="connsiteY2" fmla="*/ 0 h 731356"/>
              <a:gd name="connsiteX3" fmla="*/ 2198044 w 2398525"/>
              <a:gd name="connsiteY3" fmla="*/ 731356 h 731356"/>
              <a:gd name="connsiteX4" fmla="*/ 0 w 2398525"/>
              <a:gd name="connsiteY4" fmla="*/ 731356 h 731356"/>
              <a:gd name="connsiteX0" fmla="*/ 0 w 2398525"/>
              <a:gd name="connsiteY0" fmla="*/ 731356 h 734204"/>
              <a:gd name="connsiteX1" fmla="*/ 153438 w 2398525"/>
              <a:gd name="connsiteY1" fmla="*/ 5880 h 734204"/>
              <a:gd name="connsiteX2" fmla="*/ 2398525 w 2398525"/>
              <a:gd name="connsiteY2" fmla="*/ 0 h 734204"/>
              <a:gd name="connsiteX3" fmla="*/ 2226530 w 2398525"/>
              <a:gd name="connsiteY3" fmla="*/ 734204 h 734204"/>
              <a:gd name="connsiteX4" fmla="*/ 0 w 2398525"/>
              <a:gd name="connsiteY4" fmla="*/ 731356 h 734204"/>
              <a:gd name="connsiteX0" fmla="*/ 0 w 2392828"/>
              <a:gd name="connsiteY0" fmla="*/ 725659 h 728507"/>
              <a:gd name="connsiteX1" fmla="*/ 153438 w 2392828"/>
              <a:gd name="connsiteY1" fmla="*/ 183 h 728507"/>
              <a:gd name="connsiteX2" fmla="*/ 2392828 w 2392828"/>
              <a:gd name="connsiteY2" fmla="*/ 0 h 728507"/>
              <a:gd name="connsiteX3" fmla="*/ 2226530 w 2392828"/>
              <a:gd name="connsiteY3" fmla="*/ 728507 h 728507"/>
              <a:gd name="connsiteX4" fmla="*/ 0 w 2392828"/>
              <a:gd name="connsiteY4" fmla="*/ 725659 h 728507"/>
              <a:gd name="connsiteX0" fmla="*/ 0 w 3212459"/>
              <a:gd name="connsiteY0" fmla="*/ 725659 h 725659"/>
              <a:gd name="connsiteX1" fmla="*/ 153438 w 3212459"/>
              <a:gd name="connsiteY1" fmla="*/ 183 h 725659"/>
              <a:gd name="connsiteX2" fmla="*/ 2392828 w 3212459"/>
              <a:gd name="connsiteY2" fmla="*/ 0 h 725659"/>
              <a:gd name="connsiteX3" fmla="*/ 3212459 w 3212459"/>
              <a:gd name="connsiteY3" fmla="*/ 721789 h 725659"/>
              <a:gd name="connsiteX4" fmla="*/ 0 w 3212459"/>
              <a:gd name="connsiteY4" fmla="*/ 725659 h 725659"/>
              <a:gd name="connsiteX0" fmla="*/ 0 w 3215252"/>
              <a:gd name="connsiteY0" fmla="*/ 725659 h 725659"/>
              <a:gd name="connsiteX1" fmla="*/ 153438 w 3215252"/>
              <a:gd name="connsiteY1" fmla="*/ 183 h 725659"/>
              <a:gd name="connsiteX2" fmla="*/ 2392828 w 3215252"/>
              <a:gd name="connsiteY2" fmla="*/ 0 h 725659"/>
              <a:gd name="connsiteX3" fmla="*/ 3215252 w 3215252"/>
              <a:gd name="connsiteY3" fmla="*/ 717415 h 725659"/>
              <a:gd name="connsiteX4" fmla="*/ 0 w 3215252"/>
              <a:gd name="connsiteY4" fmla="*/ 725659 h 725659"/>
              <a:gd name="connsiteX0" fmla="*/ 0 w 3218045"/>
              <a:gd name="connsiteY0" fmla="*/ 725659 h 730539"/>
              <a:gd name="connsiteX1" fmla="*/ 153438 w 3218045"/>
              <a:gd name="connsiteY1" fmla="*/ 183 h 730539"/>
              <a:gd name="connsiteX2" fmla="*/ 2392828 w 3218045"/>
              <a:gd name="connsiteY2" fmla="*/ 0 h 730539"/>
              <a:gd name="connsiteX3" fmla="*/ 3218045 w 3218045"/>
              <a:gd name="connsiteY3" fmla="*/ 730539 h 730539"/>
              <a:gd name="connsiteX4" fmla="*/ 0 w 3218045"/>
              <a:gd name="connsiteY4" fmla="*/ 725659 h 730539"/>
              <a:gd name="connsiteX0" fmla="*/ 0 w 3218045"/>
              <a:gd name="connsiteY0" fmla="*/ 725659 h 730539"/>
              <a:gd name="connsiteX1" fmla="*/ 153438 w 3218045"/>
              <a:gd name="connsiteY1" fmla="*/ 183 h 730539"/>
              <a:gd name="connsiteX2" fmla="*/ 2392828 w 3218045"/>
              <a:gd name="connsiteY2" fmla="*/ 0 h 730539"/>
              <a:gd name="connsiteX3" fmla="*/ 2703719 w 3218045"/>
              <a:gd name="connsiteY3" fmla="*/ 279159 h 730539"/>
              <a:gd name="connsiteX4" fmla="*/ 3218045 w 3218045"/>
              <a:gd name="connsiteY4" fmla="*/ 730539 h 730539"/>
              <a:gd name="connsiteX5" fmla="*/ 0 w 3218045"/>
              <a:gd name="connsiteY5" fmla="*/ 725659 h 730539"/>
              <a:gd name="connsiteX0" fmla="*/ 0 w 3218045"/>
              <a:gd name="connsiteY0" fmla="*/ 725659 h 730539"/>
              <a:gd name="connsiteX1" fmla="*/ 153438 w 3218045"/>
              <a:gd name="connsiteY1" fmla="*/ 183 h 730539"/>
              <a:gd name="connsiteX2" fmla="*/ 2392828 w 3218045"/>
              <a:gd name="connsiteY2" fmla="*/ 0 h 730539"/>
              <a:gd name="connsiteX3" fmla="*/ 2282439 w 3218045"/>
              <a:gd name="connsiteY3" fmla="*/ 445014 h 730539"/>
              <a:gd name="connsiteX4" fmla="*/ 3218045 w 3218045"/>
              <a:gd name="connsiteY4" fmla="*/ 730539 h 730539"/>
              <a:gd name="connsiteX5" fmla="*/ 0 w 3218045"/>
              <a:gd name="connsiteY5" fmla="*/ 725659 h 730539"/>
              <a:gd name="connsiteX0" fmla="*/ 0 w 3218045"/>
              <a:gd name="connsiteY0" fmla="*/ 725659 h 730539"/>
              <a:gd name="connsiteX1" fmla="*/ 153438 w 3218045"/>
              <a:gd name="connsiteY1" fmla="*/ 183 h 730539"/>
              <a:gd name="connsiteX2" fmla="*/ 2392828 w 3218045"/>
              <a:gd name="connsiteY2" fmla="*/ 0 h 730539"/>
              <a:gd name="connsiteX3" fmla="*/ 2220427 w 3218045"/>
              <a:gd name="connsiteY3" fmla="*/ 250724 h 730539"/>
              <a:gd name="connsiteX4" fmla="*/ 3218045 w 3218045"/>
              <a:gd name="connsiteY4" fmla="*/ 730539 h 730539"/>
              <a:gd name="connsiteX5" fmla="*/ 0 w 3218045"/>
              <a:gd name="connsiteY5" fmla="*/ 725659 h 730539"/>
              <a:gd name="connsiteX0" fmla="*/ 0 w 3218045"/>
              <a:gd name="connsiteY0" fmla="*/ 725659 h 730539"/>
              <a:gd name="connsiteX1" fmla="*/ 153438 w 3218045"/>
              <a:gd name="connsiteY1" fmla="*/ 183 h 730539"/>
              <a:gd name="connsiteX2" fmla="*/ 2392828 w 3218045"/>
              <a:gd name="connsiteY2" fmla="*/ 0 h 730539"/>
              <a:gd name="connsiteX3" fmla="*/ 2329533 w 3218045"/>
              <a:gd name="connsiteY3" fmla="*/ 274784 h 730539"/>
              <a:gd name="connsiteX4" fmla="*/ 3218045 w 3218045"/>
              <a:gd name="connsiteY4" fmla="*/ 730539 h 730539"/>
              <a:gd name="connsiteX5" fmla="*/ 0 w 3218045"/>
              <a:gd name="connsiteY5" fmla="*/ 725659 h 730539"/>
              <a:gd name="connsiteX0" fmla="*/ 0 w 3218045"/>
              <a:gd name="connsiteY0" fmla="*/ 725659 h 730539"/>
              <a:gd name="connsiteX1" fmla="*/ 153438 w 3218045"/>
              <a:gd name="connsiteY1" fmla="*/ 183 h 730539"/>
              <a:gd name="connsiteX2" fmla="*/ 2392828 w 3218045"/>
              <a:gd name="connsiteY2" fmla="*/ 0 h 730539"/>
              <a:gd name="connsiteX3" fmla="*/ 2282062 w 3218045"/>
              <a:gd name="connsiteY3" fmla="*/ 489135 h 730539"/>
              <a:gd name="connsiteX4" fmla="*/ 3218045 w 3218045"/>
              <a:gd name="connsiteY4" fmla="*/ 730539 h 730539"/>
              <a:gd name="connsiteX5" fmla="*/ 0 w 3218045"/>
              <a:gd name="connsiteY5" fmla="*/ 725659 h 730539"/>
              <a:gd name="connsiteX0" fmla="*/ 0 w 3218045"/>
              <a:gd name="connsiteY0" fmla="*/ 725659 h 730539"/>
              <a:gd name="connsiteX1" fmla="*/ 153438 w 3218045"/>
              <a:gd name="connsiteY1" fmla="*/ 183 h 730539"/>
              <a:gd name="connsiteX2" fmla="*/ 2392828 w 3218045"/>
              <a:gd name="connsiteY2" fmla="*/ 0 h 730539"/>
              <a:gd name="connsiteX3" fmla="*/ 2282062 w 3218045"/>
              <a:gd name="connsiteY3" fmla="*/ 489135 h 730539"/>
              <a:gd name="connsiteX4" fmla="*/ 2647870 w 3218045"/>
              <a:gd name="connsiteY4" fmla="*/ 580998 h 730539"/>
              <a:gd name="connsiteX5" fmla="*/ 3218045 w 3218045"/>
              <a:gd name="connsiteY5" fmla="*/ 730539 h 730539"/>
              <a:gd name="connsiteX6" fmla="*/ 0 w 3218045"/>
              <a:gd name="connsiteY6" fmla="*/ 725659 h 730539"/>
              <a:gd name="connsiteX0" fmla="*/ 0 w 3252771"/>
              <a:gd name="connsiteY0" fmla="*/ 725659 h 730539"/>
              <a:gd name="connsiteX1" fmla="*/ 153438 w 3252771"/>
              <a:gd name="connsiteY1" fmla="*/ 183 h 730539"/>
              <a:gd name="connsiteX2" fmla="*/ 2392828 w 3252771"/>
              <a:gd name="connsiteY2" fmla="*/ 0 h 730539"/>
              <a:gd name="connsiteX3" fmla="*/ 2282062 w 3252771"/>
              <a:gd name="connsiteY3" fmla="*/ 489135 h 730539"/>
              <a:gd name="connsiteX4" fmla="*/ 3252771 w 3252771"/>
              <a:gd name="connsiteY4" fmla="*/ 519223 h 730539"/>
              <a:gd name="connsiteX5" fmla="*/ 3218045 w 3252771"/>
              <a:gd name="connsiteY5" fmla="*/ 730539 h 730539"/>
              <a:gd name="connsiteX6" fmla="*/ 0 w 3252771"/>
              <a:gd name="connsiteY6" fmla="*/ 725659 h 730539"/>
              <a:gd name="connsiteX0" fmla="*/ 0 w 3252771"/>
              <a:gd name="connsiteY0" fmla="*/ 725659 h 726165"/>
              <a:gd name="connsiteX1" fmla="*/ 153438 w 3252771"/>
              <a:gd name="connsiteY1" fmla="*/ 183 h 726165"/>
              <a:gd name="connsiteX2" fmla="*/ 2392828 w 3252771"/>
              <a:gd name="connsiteY2" fmla="*/ 0 h 726165"/>
              <a:gd name="connsiteX3" fmla="*/ 2282062 w 3252771"/>
              <a:gd name="connsiteY3" fmla="*/ 489135 h 726165"/>
              <a:gd name="connsiteX4" fmla="*/ 3252771 w 3252771"/>
              <a:gd name="connsiteY4" fmla="*/ 519223 h 726165"/>
              <a:gd name="connsiteX5" fmla="*/ 3209669 w 3252771"/>
              <a:gd name="connsiteY5" fmla="*/ 726165 h 726165"/>
              <a:gd name="connsiteX6" fmla="*/ 0 w 3252771"/>
              <a:gd name="connsiteY6" fmla="*/ 725659 h 726165"/>
              <a:gd name="connsiteX0" fmla="*/ 0 w 3247186"/>
              <a:gd name="connsiteY0" fmla="*/ 725659 h 726165"/>
              <a:gd name="connsiteX1" fmla="*/ 153438 w 3247186"/>
              <a:gd name="connsiteY1" fmla="*/ 183 h 726165"/>
              <a:gd name="connsiteX2" fmla="*/ 2392828 w 3247186"/>
              <a:gd name="connsiteY2" fmla="*/ 0 h 726165"/>
              <a:gd name="connsiteX3" fmla="*/ 2282062 w 3247186"/>
              <a:gd name="connsiteY3" fmla="*/ 489135 h 726165"/>
              <a:gd name="connsiteX4" fmla="*/ 3247186 w 3247186"/>
              <a:gd name="connsiteY4" fmla="*/ 536721 h 726165"/>
              <a:gd name="connsiteX5" fmla="*/ 3209669 w 3247186"/>
              <a:gd name="connsiteY5" fmla="*/ 726165 h 726165"/>
              <a:gd name="connsiteX6" fmla="*/ 0 w 3247186"/>
              <a:gd name="connsiteY6" fmla="*/ 725659 h 726165"/>
              <a:gd name="connsiteX0" fmla="*/ 0 w 3247186"/>
              <a:gd name="connsiteY0" fmla="*/ 725659 h 726165"/>
              <a:gd name="connsiteX1" fmla="*/ 153438 w 3247186"/>
              <a:gd name="connsiteY1" fmla="*/ 183 h 726165"/>
              <a:gd name="connsiteX2" fmla="*/ 2392828 w 3247186"/>
              <a:gd name="connsiteY2" fmla="*/ 0 h 726165"/>
              <a:gd name="connsiteX3" fmla="*/ 2270892 w 3247186"/>
              <a:gd name="connsiteY3" fmla="*/ 537255 h 726165"/>
              <a:gd name="connsiteX4" fmla="*/ 3247186 w 3247186"/>
              <a:gd name="connsiteY4" fmla="*/ 536721 h 726165"/>
              <a:gd name="connsiteX5" fmla="*/ 3209669 w 3247186"/>
              <a:gd name="connsiteY5" fmla="*/ 726165 h 726165"/>
              <a:gd name="connsiteX6" fmla="*/ 0 w 3247186"/>
              <a:gd name="connsiteY6" fmla="*/ 725659 h 726165"/>
              <a:gd name="connsiteX0" fmla="*/ 0 w 4268289"/>
              <a:gd name="connsiteY0" fmla="*/ 725659 h 725659"/>
              <a:gd name="connsiteX1" fmla="*/ 153438 w 4268289"/>
              <a:gd name="connsiteY1" fmla="*/ 183 h 725659"/>
              <a:gd name="connsiteX2" fmla="*/ 2392828 w 4268289"/>
              <a:gd name="connsiteY2" fmla="*/ 0 h 725659"/>
              <a:gd name="connsiteX3" fmla="*/ 2270892 w 4268289"/>
              <a:gd name="connsiteY3" fmla="*/ 537255 h 725659"/>
              <a:gd name="connsiteX4" fmla="*/ 3247186 w 4268289"/>
              <a:gd name="connsiteY4" fmla="*/ 536721 h 725659"/>
              <a:gd name="connsiteX5" fmla="*/ 4268289 w 4268289"/>
              <a:gd name="connsiteY5" fmla="*/ 712499 h 725659"/>
              <a:gd name="connsiteX6" fmla="*/ 0 w 4268289"/>
              <a:gd name="connsiteY6" fmla="*/ 725659 h 725659"/>
              <a:gd name="connsiteX0" fmla="*/ 0 w 4315332"/>
              <a:gd name="connsiteY0" fmla="*/ 725659 h 725659"/>
              <a:gd name="connsiteX1" fmla="*/ 153438 w 4315332"/>
              <a:gd name="connsiteY1" fmla="*/ 183 h 725659"/>
              <a:gd name="connsiteX2" fmla="*/ 2392828 w 4315332"/>
              <a:gd name="connsiteY2" fmla="*/ 0 h 725659"/>
              <a:gd name="connsiteX3" fmla="*/ 2270892 w 4315332"/>
              <a:gd name="connsiteY3" fmla="*/ 537255 h 725659"/>
              <a:gd name="connsiteX4" fmla="*/ 4315332 w 4315332"/>
              <a:gd name="connsiteY4" fmla="*/ 551585 h 725659"/>
              <a:gd name="connsiteX5" fmla="*/ 4268289 w 4315332"/>
              <a:gd name="connsiteY5" fmla="*/ 712499 h 725659"/>
              <a:gd name="connsiteX6" fmla="*/ 0 w 4315332"/>
              <a:gd name="connsiteY6" fmla="*/ 725659 h 725659"/>
              <a:gd name="connsiteX0" fmla="*/ 0 w 4311433"/>
              <a:gd name="connsiteY0" fmla="*/ 725659 h 725659"/>
              <a:gd name="connsiteX1" fmla="*/ 153438 w 4311433"/>
              <a:gd name="connsiteY1" fmla="*/ 183 h 725659"/>
              <a:gd name="connsiteX2" fmla="*/ 2392828 w 4311433"/>
              <a:gd name="connsiteY2" fmla="*/ 0 h 725659"/>
              <a:gd name="connsiteX3" fmla="*/ 2270892 w 4311433"/>
              <a:gd name="connsiteY3" fmla="*/ 537255 h 725659"/>
              <a:gd name="connsiteX4" fmla="*/ 4311433 w 4311433"/>
              <a:gd name="connsiteY4" fmla="*/ 551585 h 725659"/>
              <a:gd name="connsiteX5" fmla="*/ 4268289 w 4311433"/>
              <a:gd name="connsiteY5" fmla="*/ 712499 h 725659"/>
              <a:gd name="connsiteX6" fmla="*/ 0 w 4311433"/>
              <a:gd name="connsiteY6" fmla="*/ 725659 h 725659"/>
              <a:gd name="connsiteX0" fmla="*/ 0 w 4311433"/>
              <a:gd name="connsiteY0" fmla="*/ 725659 h 727364"/>
              <a:gd name="connsiteX1" fmla="*/ 153438 w 4311433"/>
              <a:gd name="connsiteY1" fmla="*/ 183 h 727364"/>
              <a:gd name="connsiteX2" fmla="*/ 2392828 w 4311433"/>
              <a:gd name="connsiteY2" fmla="*/ 0 h 727364"/>
              <a:gd name="connsiteX3" fmla="*/ 2270892 w 4311433"/>
              <a:gd name="connsiteY3" fmla="*/ 537255 h 727364"/>
              <a:gd name="connsiteX4" fmla="*/ 4311433 w 4311433"/>
              <a:gd name="connsiteY4" fmla="*/ 551585 h 727364"/>
              <a:gd name="connsiteX5" fmla="*/ 4256594 w 4311433"/>
              <a:gd name="connsiteY5" fmla="*/ 727364 h 727364"/>
              <a:gd name="connsiteX6" fmla="*/ 0 w 4311433"/>
              <a:gd name="connsiteY6" fmla="*/ 725659 h 727364"/>
              <a:gd name="connsiteX0" fmla="*/ 0 w 4311433"/>
              <a:gd name="connsiteY0" fmla="*/ 725659 h 725659"/>
              <a:gd name="connsiteX1" fmla="*/ 153438 w 4311433"/>
              <a:gd name="connsiteY1" fmla="*/ 183 h 725659"/>
              <a:gd name="connsiteX2" fmla="*/ 2392828 w 4311433"/>
              <a:gd name="connsiteY2" fmla="*/ 0 h 725659"/>
              <a:gd name="connsiteX3" fmla="*/ 2270892 w 4311433"/>
              <a:gd name="connsiteY3" fmla="*/ 537255 h 725659"/>
              <a:gd name="connsiteX4" fmla="*/ 4311433 w 4311433"/>
              <a:gd name="connsiteY4" fmla="*/ 551585 h 725659"/>
              <a:gd name="connsiteX5" fmla="*/ 4260492 w 4311433"/>
              <a:gd name="connsiteY5" fmla="*/ 712500 h 725659"/>
              <a:gd name="connsiteX6" fmla="*/ 0 w 4311433"/>
              <a:gd name="connsiteY6" fmla="*/ 725659 h 725659"/>
              <a:gd name="connsiteX0" fmla="*/ 0 w 4311433"/>
              <a:gd name="connsiteY0" fmla="*/ 725659 h 727364"/>
              <a:gd name="connsiteX1" fmla="*/ 153438 w 4311433"/>
              <a:gd name="connsiteY1" fmla="*/ 183 h 727364"/>
              <a:gd name="connsiteX2" fmla="*/ 2392828 w 4311433"/>
              <a:gd name="connsiteY2" fmla="*/ 0 h 727364"/>
              <a:gd name="connsiteX3" fmla="*/ 2270892 w 4311433"/>
              <a:gd name="connsiteY3" fmla="*/ 537255 h 727364"/>
              <a:gd name="connsiteX4" fmla="*/ 4311433 w 4311433"/>
              <a:gd name="connsiteY4" fmla="*/ 551585 h 727364"/>
              <a:gd name="connsiteX5" fmla="*/ 4260492 w 4311433"/>
              <a:gd name="connsiteY5" fmla="*/ 727364 h 727364"/>
              <a:gd name="connsiteX6" fmla="*/ 0 w 4311433"/>
              <a:gd name="connsiteY6" fmla="*/ 725659 h 727364"/>
              <a:gd name="connsiteX0" fmla="*/ 0 w 4311433"/>
              <a:gd name="connsiteY0" fmla="*/ 725659 h 725659"/>
              <a:gd name="connsiteX1" fmla="*/ 153438 w 4311433"/>
              <a:gd name="connsiteY1" fmla="*/ 183 h 725659"/>
              <a:gd name="connsiteX2" fmla="*/ 2392828 w 4311433"/>
              <a:gd name="connsiteY2" fmla="*/ 0 h 725659"/>
              <a:gd name="connsiteX3" fmla="*/ 2270892 w 4311433"/>
              <a:gd name="connsiteY3" fmla="*/ 537255 h 725659"/>
              <a:gd name="connsiteX4" fmla="*/ 4311433 w 4311433"/>
              <a:gd name="connsiteY4" fmla="*/ 551585 h 725659"/>
              <a:gd name="connsiteX5" fmla="*/ 4260492 w 4311433"/>
              <a:gd name="connsiteY5" fmla="*/ 717455 h 725659"/>
              <a:gd name="connsiteX6" fmla="*/ 0 w 4311433"/>
              <a:gd name="connsiteY6" fmla="*/ 725659 h 725659"/>
              <a:gd name="connsiteX0" fmla="*/ 0 w 4311433"/>
              <a:gd name="connsiteY0" fmla="*/ 725659 h 725659"/>
              <a:gd name="connsiteX1" fmla="*/ 153438 w 4311433"/>
              <a:gd name="connsiteY1" fmla="*/ 183 h 725659"/>
              <a:gd name="connsiteX2" fmla="*/ 2392828 w 4311433"/>
              <a:gd name="connsiteY2" fmla="*/ 0 h 725659"/>
              <a:gd name="connsiteX3" fmla="*/ 2270892 w 4311433"/>
              <a:gd name="connsiteY3" fmla="*/ 537255 h 725659"/>
              <a:gd name="connsiteX4" fmla="*/ 4311433 w 4311433"/>
              <a:gd name="connsiteY4" fmla="*/ 541675 h 725659"/>
              <a:gd name="connsiteX5" fmla="*/ 4260492 w 4311433"/>
              <a:gd name="connsiteY5" fmla="*/ 717455 h 725659"/>
              <a:gd name="connsiteX6" fmla="*/ 0 w 4311433"/>
              <a:gd name="connsiteY6" fmla="*/ 725659 h 725659"/>
              <a:gd name="connsiteX0" fmla="*/ 0 w 4311433"/>
              <a:gd name="connsiteY0" fmla="*/ 725659 h 732319"/>
              <a:gd name="connsiteX1" fmla="*/ 153438 w 4311433"/>
              <a:gd name="connsiteY1" fmla="*/ 183 h 732319"/>
              <a:gd name="connsiteX2" fmla="*/ 2392828 w 4311433"/>
              <a:gd name="connsiteY2" fmla="*/ 0 h 732319"/>
              <a:gd name="connsiteX3" fmla="*/ 2270892 w 4311433"/>
              <a:gd name="connsiteY3" fmla="*/ 537255 h 732319"/>
              <a:gd name="connsiteX4" fmla="*/ 4311433 w 4311433"/>
              <a:gd name="connsiteY4" fmla="*/ 541675 h 732319"/>
              <a:gd name="connsiteX5" fmla="*/ 4268289 w 4311433"/>
              <a:gd name="connsiteY5" fmla="*/ 732319 h 732319"/>
              <a:gd name="connsiteX6" fmla="*/ 0 w 4311433"/>
              <a:gd name="connsiteY6" fmla="*/ 725659 h 732319"/>
              <a:gd name="connsiteX0" fmla="*/ 0 w 4311433"/>
              <a:gd name="connsiteY0" fmla="*/ 725659 h 725659"/>
              <a:gd name="connsiteX1" fmla="*/ 153438 w 4311433"/>
              <a:gd name="connsiteY1" fmla="*/ 183 h 725659"/>
              <a:gd name="connsiteX2" fmla="*/ 2392828 w 4311433"/>
              <a:gd name="connsiteY2" fmla="*/ 0 h 725659"/>
              <a:gd name="connsiteX3" fmla="*/ 2270892 w 4311433"/>
              <a:gd name="connsiteY3" fmla="*/ 537255 h 725659"/>
              <a:gd name="connsiteX4" fmla="*/ 4311433 w 4311433"/>
              <a:gd name="connsiteY4" fmla="*/ 541675 h 725659"/>
              <a:gd name="connsiteX5" fmla="*/ 4268289 w 4311433"/>
              <a:gd name="connsiteY5" fmla="*/ 717455 h 725659"/>
              <a:gd name="connsiteX6" fmla="*/ 0 w 4311433"/>
              <a:gd name="connsiteY6" fmla="*/ 725659 h 725659"/>
              <a:gd name="connsiteX0" fmla="*/ 0 w 4311433"/>
              <a:gd name="connsiteY0" fmla="*/ 725659 h 727364"/>
              <a:gd name="connsiteX1" fmla="*/ 153438 w 4311433"/>
              <a:gd name="connsiteY1" fmla="*/ 183 h 727364"/>
              <a:gd name="connsiteX2" fmla="*/ 2392828 w 4311433"/>
              <a:gd name="connsiteY2" fmla="*/ 0 h 727364"/>
              <a:gd name="connsiteX3" fmla="*/ 2270892 w 4311433"/>
              <a:gd name="connsiteY3" fmla="*/ 537255 h 727364"/>
              <a:gd name="connsiteX4" fmla="*/ 4311433 w 4311433"/>
              <a:gd name="connsiteY4" fmla="*/ 541675 h 727364"/>
              <a:gd name="connsiteX5" fmla="*/ 4260492 w 4311433"/>
              <a:gd name="connsiteY5" fmla="*/ 727364 h 727364"/>
              <a:gd name="connsiteX6" fmla="*/ 0 w 4311433"/>
              <a:gd name="connsiteY6" fmla="*/ 725659 h 727364"/>
              <a:gd name="connsiteX0" fmla="*/ 0 w 4307534"/>
              <a:gd name="connsiteY0" fmla="*/ 725659 h 727364"/>
              <a:gd name="connsiteX1" fmla="*/ 153438 w 4307534"/>
              <a:gd name="connsiteY1" fmla="*/ 183 h 727364"/>
              <a:gd name="connsiteX2" fmla="*/ 2392828 w 4307534"/>
              <a:gd name="connsiteY2" fmla="*/ 0 h 727364"/>
              <a:gd name="connsiteX3" fmla="*/ 2270892 w 4307534"/>
              <a:gd name="connsiteY3" fmla="*/ 537255 h 727364"/>
              <a:gd name="connsiteX4" fmla="*/ 4307534 w 4307534"/>
              <a:gd name="connsiteY4" fmla="*/ 541675 h 727364"/>
              <a:gd name="connsiteX5" fmla="*/ 4260492 w 4307534"/>
              <a:gd name="connsiteY5" fmla="*/ 727364 h 727364"/>
              <a:gd name="connsiteX6" fmla="*/ 0 w 4307534"/>
              <a:gd name="connsiteY6" fmla="*/ 725659 h 727364"/>
              <a:gd name="connsiteX0" fmla="*/ 0 w 4311433"/>
              <a:gd name="connsiteY0" fmla="*/ 725659 h 727364"/>
              <a:gd name="connsiteX1" fmla="*/ 153438 w 4311433"/>
              <a:gd name="connsiteY1" fmla="*/ 183 h 727364"/>
              <a:gd name="connsiteX2" fmla="*/ 2392828 w 4311433"/>
              <a:gd name="connsiteY2" fmla="*/ 0 h 727364"/>
              <a:gd name="connsiteX3" fmla="*/ 2270892 w 4311433"/>
              <a:gd name="connsiteY3" fmla="*/ 537255 h 727364"/>
              <a:gd name="connsiteX4" fmla="*/ 4311433 w 4311433"/>
              <a:gd name="connsiteY4" fmla="*/ 541675 h 727364"/>
              <a:gd name="connsiteX5" fmla="*/ 4260492 w 4311433"/>
              <a:gd name="connsiteY5" fmla="*/ 727364 h 727364"/>
              <a:gd name="connsiteX6" fmla="*/ 0 w 4311433"/>
              <a:gd name="connsiteY6" fmla="*/ 725659 h 727364"/>
              <a:gd name="connsiteX0" fmla="*/ 0 w 4311433"/>
              <a:gd name="connsiteY0" fmla="*/ 725659 h 732319"/>
              <a:gd name="connsiteX1" fmla="*/ 153438 w 4311433"/>
              <a:gd name="connsiteY1" fmla="*/ 183 h 732319"/>
              <a:gd name="connsiteX2" fmla="*/ 2392828 w 4311433"/>
              <a:gd name="connsiteY2" fmla="*/ 0 h 732319"/>
              <a:gd name="connsiteX3" fmla="*/ 2270892 w 4311433"/>
              <a:gd name="connsiteY3" fmla="*/ 537255 h 732319"/>
              <a:gd name="connsiteX4" fmla="*/ 4311433 w 4311433"/>
              <a:gd name="connsiteY4" fmla="*/ 541675 h 732319"/>
              <a:gd name="connsiteX5" fmla="*/ 4268289 w 4311433"/>
              <a:gd name="connsiteY5" fmla="*/ 732319 h 732319"/>
              <a:gd name="connsiteX6" fmla="*/ 0 w 4311433"/>
              <a:gd name="connsiteY6" fmla="*/ 725659 h 732319"/>
              <a:gd name="connsiteX0" fmla="*/ 0 w 4307534"/>
              <a:gd name="connsiteY0" fmla="*/ 725659 h 732319"/>
              <a:gd name="connsiteX1" fmla="*/ 153438 w 4307534"/>
              <a:gd name="connsiteY1" fmla="*/ 183 h 732319"/>
              <a:gd name="connsiteX2" fmla="*/ 2392828 w 4307534"/>
              <a:gd name="connsiteY2" fmla="*/ 0 h 732319"/>
              <a:gd name="connsiteX3" fmla="*/ 2270892 w 4307534"/>
              <a:gd name="connsiteY3" fmla="*/ 537255 h 732319"/>
              <a:gd name="connsiteX4" fmla="*/ 4307534 w 4307534"/>
              <a:gd name="connsiteY4" fmla="*/ 536720 h 732319"/>
              <a:gd name="connsiteX5" fmla="*/ 4268289 w 4307534"/>
              <a:gd name="connsiteY5" fmla="*/ 732319 h 732319"/>
              <a:gd name="connsiteX6" fmla="*/ 0 w 4307534"/>
              <a:gd name="connsiteY6" fmla="*/ 725659 h 732319"/>
              <a:gd name="connsiteX0" fmla="*/ 0 w 4311433"/>
              <a:gd name="connsiteY0" fmla="*/ 725659 h 732319"/>
              <a:gd name="connsiteX1" fmla="*/ 153438 w 4311433"/>
              <a:gd name="connsiteY1" fmla="*/ 183 h 732319"/>
              <a:gd name="connsiteX2" fmla="*/ 2392828 w 4311433"/>
              <a:gd name="connsiteY2" fmla="*/ 0 h 732319"/>
              <a:gd name="connsiteX3" fmla="*/ 2270892 w 4311433"/>
              <a:gd name="connsiteY3" fmla="*/ 537255 h 732319"/>
              <a:gd name="connsiteX4" fmla="*/ 4311433 w 4311433"/>
              <a:gd name="connsiteY4" fmla="*/ 531765 h 732319"/>
              <a:gd name="connsiteX5" fmla="*/ 4268289 w 4311433"/>
              <a:gd name="connsiteY5" fmla="*/ 732319 h 732319"/>
              <a:gd name="connsiteX6" fmla="*/ 0 w 4311433"/>
              <a:gd name="connsiteY6" fmla="*/ 725659 h 732319"/>
              <a:gd name="connsiteX0" fmla="*/ 0 w 4319229"/>
              <a:gd name="connsiteY0" fmla="*/ 725659 h 732319"/>
              <a:gd name="connsiteX1" fmla="*/ 153438 w 4319229"/>
              <a:gd name="connsiteY1" fmla="*/ 183 h 732319"/>
              <a:gd name="connsiteX2" fmla="*/ 2392828 w 4319229"/>
              <a:gd name="connsiteY2" fmla="*/ 0 h 732319"/>
              <a:gd name="connsiteX3" fmla="*/ 2270892 w 4319229"/>
              <a:gd name="connsiteY3" fmla="*/ 537255 h 732319"/>
              <a:gd name="connsiteX4" fmla="*/ 4319229 w 4319229"/>
              <a:gd name="connsiteY4" fmla="*/ 536719 h 732319"/>
              <a:gd name="connsiteX5" fmla="*/ 4268289 w 4319229"/>
              <a:gd name="connsiteY5" fmla="*/ 732319 h 732319"/>
              <a:gd name="connsiteX6" fmla="*/ 0 w 4319229"/>
              <a:gd name="connsiteY6" fmla="*/ 725659 h 732319"/>
              <a:gd name="connsiteX0" fmla="*/ 0 w 4319229"/>
              <a:gd name="connsiteY0" fmla="*/ 725659 h 725659"/>
              <a:gd name="connsiteX1" fmla="*/ 153438 w 4319229"/>
              <a:gd name="connsiteY1" fmla="*/ 183 h 725659"/>
              <a:gd name="connsiteX2" fmla="*/ 2392828 w 4319229"/>
              <a:gd name="connsiteY2" fmla="*/ 0 h 725659"/>
              <a:gd name="connsiteX3" fmla="*/ 2270892 w 4319229"/>
              <a:gd name="connsiteY3" fmla="*/ 537255 h 725659"/>
              <a:gd name="connsiteX4" fmla="*/ 4319229 w 4319229"/>
              <a:gd name="connsiteY4" fmla="*/ 536719 h 725659"/>
              <a:gd name="connsiteX5" fmla="*/ 4279984 w 4319229"/>
              <a:gd name="connsiteY5" fmla="*/ 717455 h 725659"/>
              <a:gd name="connsiteX6" fmla="*/ 0 w 4319229"/>
              <a:gd name="connsiteY6" fmla="*/ 725659 h 725659"/>
              <a:gd name="connsiteX0" fmla="*/ 0 w 4319229"/>
              <a:gd name="connsiteY0" fmla="*/ 725659 h 727364"/>
              <a:gd name="connsiteX1" fmla="*/ 153438 w 4319229"/>
              <a:gd name="connsiteY1" fmla="*/ 183 h 727364"/>
              <a:gd name="connsiteX2" fmla="*/ 2392828 w 4319229"/>
              <a:gd name="connsiteY2" fmla="*/ 0 h 727364"/>
              <a:gd name="connsiteX3" fmla="*/ 2270892 w 4319229"/>
              <a:gd name="connsiteY3" fmla="*/ 537255 h 727364"/>
              <a:gd name="connsiteX4" fmla="*/ 4319229 w 4319229"/>
              <a:gd name="connsiteY4" fmla="*/ 536719 h 727364"/>
              <a:gd name="connsiteX5" fmla="*/ 4283882 w 4319229"/>
              <a:gd name="connsiteY5" fmla="*/ 727364 h 727364"/>
              <a:gd name="connsiteX6" fmla="*/ 0 w 4319229"/>
              <a:gd name="connsiteY6" fmla="*/ 725659 h 727364"/>
              <a:gd name="connsiteX0" fmla="*/ 0 w 4319229"/>
              <a:gd name="connsiteY0" fmla="*/ 725659 h 725659"/>
              <a:gd name="connsiteX1" fmla="*/ 153438 w 4319229"/>
              <a:gd name="connsiteY1" fmla="*/ 183 h 725659"/>
              <a:gd name="connsiteX2" fmla="*/ 2392828 w 4319229"/>
              <a:gd name="connsiteY2" fmla="*/ 0 h 725659"/>
              <a:gd name="connsiteX3" fmla="*/ 2270892 w 4319229"/>
              <a:gd name="connsiteY3" fmla="*/ 537255 h 725659"/>
              <a:gd name="connsiteX4" fmla="*/ 4319229 w 4319229"/>
              <a:gd name="connsiteY4" fmla="*/ 536719 h 725659"/>
              <a:gd name="connsiteX5" fmla="*/ 4276086 w 4319229"/>
              <a:gd name="connsiteY5" fmla="*/ 712500 h 725659"/>
              <a:gd name="connsiteX6" fmla="*/ 0 w 4319229"/>
              <a:gd name="connsiteY6" fmla="*/ 725659 h 725659"/>
              <a:gd name="connsiteX0" fmla="*/ 0 w 4319229"/>
              <a:gd name="connsiteY0" fmla="*/ 725659 h 725659"/>
              <a:gd name="connsiteX1" fmla="*/ 153438 w 4319229"/>
              <a:gd name="connsiteY1" fmla="*/ 183 h 725659"/>
              <a:gd name="connsiteX2" fmla="*/ 2392828 w 4319229"/>
              <a:gd name="connsiteY2" fmla="*/ 0 h 725659"/>
              <a:gd name="connsiteX3" fmla="*/ 2270892 w 4319229"/>
              <a:gd name="connsiteY3" fmla="*/ 537255 h 725659"/>
              <a:gd name="connsiteX4" fmla="*/ 4319229 w 4319229"/>
              <a:gd name="connsiteY4" fmla="*/ 536719 h 725659"/>
              <a:gd name="connsiteX5" fmla="*/ 4268290 w 4319229"/>
              <a:gd name="connsiteY5" fmla="*/ 722410 h 725659"/>
              <a:gd name="connsiteX6" fmla="*/ 0 w 4319229"/>
              <a:gd name="connsiteY6" fmla="*/ 725659 h 725659"/>
              <a:gd name="connsiteX0" fmla="*/ 0 w 4319229"/>
              <a:gd name="connsiteY0" fmla="*/ 725659 h 725659"/>
              <a:gd name="connsiteX1" fmla="*/ 153438 w 4319229"/>
              <a:gd name="connsiteY1" fmla="*/ 183 h 725659"/>
              <a:gd name="connsiteX2" fmla="*/ 2392828 w 4319229"/>
              <a:gd name="connsiteY2" fmla="*/ 0 h 725659"/>
              <a:gd name="connsiteX3" fmla="*/ 2270892 w 4319229"/>
              <a:gd name="connsiteY3" fmla="*/ 537255 h 725659"/>
              <a:gd name="connsiteX4" fmla="*/ 4319229 w 4319229"/>
              <a:gd name="connsiteY4" fmla="*/ 536719 h 725659"/>
              <a:gd name="connsiteX5" fmla="*/ 4290501 w 4319229"/>
              <a:gd name="connsiteY5" fmla="*/ 629303 h 725659"/>
              <a:gd name="connsiteX6" fmla="*/ 4268290 w 4319229"/>
              <a:gd name="connsiteY6" fmla="*/ 722410 h 725659"/>
              <a:gd name="connsiteX7" fmla="*/ 0 w 4319229"/>
              <a:gd name="connsiteY7" fmla="*/ 725659 h 725659"/>
              <a:gd name="connsiteX0" fmla="*/ 0 w 5038711"/>
              <a:gd name="connsiteY0" fmla="*/ 725659 h 725659"/>
              <a:gd name="connsiteX1" fmla="*/ 153438 w 5038711"/>
              <a:gd name="connsiteY1" fmla="*/ 183 h 725659"/>
              <a:gd name="connsiteX2" fmla="*/ 2392828 w 5038711"/>
              <a:gd name="connsiteY2" fmla="*/ 0 h 725659"/>
              <a:gd name="connsiteX3" fmla="*/ 2270892 w 5038711"/>
              <a:gd name="connsiteY3" fmla="*/ 537255 h 725659"/>
              <a:gd name="connsiteX4" fmla="*/ 4319229 w 5038711"/>
              <a:gd name="connsiteY4" fmla="*/ 536719 h 725659"/>
              <a:gd name="connsiteX5" fmla="*/ 5038711 w 5038711"/>
              <a:gd name="connsiteY5" fmla="*/ 611773 h 725659"/>
              <a:gd name="connsiteX6" fmla="*/ 4268290 w 5038711"/>
              <a:gd name="connsiteY6" fmla="*/ 722410 h 725659"/>
              <a:gd name="connsiteX7" fmla="*/ 0 w 5038711"/>
              <a:gd name="connsiteY7" fmla="*/ 725659 h 725659"/>
              <a:gd name="connsiteX0" fmla="*/ 0 w 5038711"/>
              <a:gd name="connsiteY0" fmla="*/ 725659 h 728076"/>
              <a:gd name="connsiteX1" fmla="*/ 153438 w 5038711"/>
              <a:gd name="connsiteY1" fmla="*/ 183 h 728076"/>
              <a:gd name="connsiteX2" fmla="*/ 2392828 w 5038711"/>
              <a:gd name="connsiteY2" fmla="*/ 0 h 728076"/>
              <a:gd name="connsiteX3" fmla="*/ 2270892 w 5038711"/>
              <a:gd name="connsiteY3" fmla="*/ 537255 h 728076"/>
              <a:gd name="connsiteX4" fmla="*/ 4319229 w 5038711"/>
              <a:gd name="connsiteY4" fmla="*/ 536719 h 728076"/>
              <a:gd name="connsiteX5" fmla="*/ 5038711 w 5038711"/>
              <a:gd name="connsiteY5" fmla="*/ 611773 h 728076"/>
              <a:gd name="connsiteX6" fmla="*/ 5007237 w 5038711"/>
              <a:gd name="connsiteY6" fmla="*/ 728076 h 728076"/>
              <a:gd name="connsiteX7" fmla="*/ 0 w 5038711"/>
              <a:gd name="connsiteY7" fmla="*/ 725659 h 728076"/>
              <a:gd name="connsiteX0" fmla="*/ 0 w 5023274"/>
              <a:gd name="connsiteY0" fmla="*/ 725659 h 728076"/>
              <a:gd name="connsiteX1" fmla="*/ 153438 w 5023274"/>
              <a:gd name="connsiteY1" fmla="*/ 183 h 728076"/>
              <a:gd name="connsiteX2" fmla="*/ 2392828 w 5023274"/>
              <a:gd name="connsiteY2" fmla="*/ 0 h 728076"/>
              <a:gd name="connsiteX3" fmla="*/ 2270892 w 5023274"/>
              <a:gd name="connsiteY3" fmla="*/ 537255 h 728076"/>
              <a:gd name="connsiteX4" fmla="*/ 4319229 w 5023274"/>
              <a:gd name="connsiteY4" fmla="*/ 536719 h 728076"/>
              <a:gd name="connsiteX5" fmla="*/ 5023274 w 5023274"/>
              <a:gd name="connsiteY5" fmla="*/ 611773 h 728076"/>
              <a:gd name="connsiteX6" fmla="*/ 5007237 w 5023274"/>
              <a:gd name="connsiteY6" fmla="*/ 728076 h 728076"/>
              <a:gd name="connsiteX7" fmla="*/ 0 w 5023274"/>
              <a:gd name="connsiteY7" fmla="*/ 725659 h 728076"/>
              <a:gd name="connsiteX0" fmla="*/ 0 w 5023274"/>
              <a:gd name="connsiteY0" fmla="*/ 725659 h 728076"/>
              <a:gd name="connsiteX1" fmla="*/ 153438 w 5023274"/>
              <a:gd name="connsiteY1" fmla="*/ 183 h 728076"/>
              <a:gd name="connsiteX2" fmla="*/ 2392828 w 5023274"/>
              <a:gd name="connsiteY2" fmla="*/ 0 h 728076"/>
              <a:gd name="connsiteX3" fmla="*/ 2270892 w 5023274"/>
              <a:gd name="connsiteY3" fmla="*/ 537255 h 728076"/>
              <a:gd name="connsiteX4" fmla="*/ 4319229 w 5023274"/>
              <a:gd name="connsiteY4" fmla="*/ 536719 h 728076"/>
              <a:gd name="connsiteX5" fmla="*/ 5023274 w 5023274"/>
              <a:gd name="connsiteY5" fmla="*/ 611773 h 728076"/>
              <a:gd name="connsiteX6" fmla="*/ 4997975 w 5023274"/>
              <a:gd name="connsiteY6" fmla="*/ 728076 h 728076"/>
              <a:gd name="connsiteX7" fmla="*/ 0 w 5023274"/>
              <a:gd name="connsiteY7" fmla="*/ 725659 h 728076"/>
              <a:gd name="connsiteX0" fmla="*/ 0 w 5023274"/>
              <a:gd name="connsiteY0" fmla="*/ 725659 h 728076"/>
              <a:gd name="connsiteX1" fmla="*/ 153438 w 5023274"/>
              <a:gd name="connsiteY1" fmla="*/ 183 h 728076"/>
              <a:gd name="connsiteX2" fmla="*/ 2392828 w 5023274"/>
              <a:gd name="connsiteY2" fmla="*/ 0 h 728076"/>
              <a:gd name="connsiteX3" fmla="*/ 2270892 w 5023274"/>
              <a:gd name="connsiteY3" fmla="*/ 537255 h 728076"/>
              <a:gd name="connsiteX4" fmla="*/ 4319229 w 5023274"/>
              <a:gd name="connsiteY4" fmla="*/ 536719 h 728076"/>
              <a:gd name="connsiteX5" fmla="*/ 4660986 w 5023274"/>
              <a:gd name="connsiteY5" fmla="*/ 570445 h 728076"/>
              <a:gd name="connsiteX6" fmla="*/ 5023274 w 5023274"/>
              <a:gd name="connsiteY6" fmla="*/ 611773 h 728076"/>
              <a:gd name="connsiteX7" fmla="*/ 4997975 w 5023274"/>
              <a:gd name="connsiteY7" fmla="*/ 728076 h 728076"/>
              <a:gd name="connsiteX8" fmla="*/ 0 w 5023274"/>
              <a:gd name="connsiteY8" fmla="*/ 725659 h 728076"/>
              <a:gd name="connsiteX0" fmla="*/ 0 w 5023274"/>
              <a:gd name="connsiteY0" fmla="*/ 725659 h 728076"/>
              <a:gd name="connsiteX1" fmla="*/ 153438 w 5023274"/>
              <a:gd name="connsiteY1" fmla="*/ 183 h 728076"/>
              <a:gd name="connsiteX2" fmla="*/ 2392828 w 5023274"/>
              <a:gd name="connsiteY2" fmla="*/ 0 h 728076"/>
              <a:gd name="connsiteX3" fmla="*/ 2270892 w 5023274"/>
              <a:gd name="connsiteY3" fmla="*/ 537255 h 728076"/>
              <a:gd name="connsiteX4" fmla="*/ 4319229 w 5023274"/>
              <a:gd name="connsiteY4" fmla="*/ 536719 h 728076"/>
              <a:gd name="connsiteX5" fmla="*/ 4599814 w 5023274"/>
              <a:gd name="connsiteY5" fmla="*/ 658605 h 728076"/>
              <a:gd name="connsiteX6" fmla="*/ 5023274 w 5023274"/>
              <a:gd name="connsiteY6" fmla="*/ 611773 h 728076"/>
              <a:gd name="connsiteX7" fmla="*/ 4997975 w 5023274"/>
              <a:gd name="connsiteY7" fmla="*/ 728076 h 728076"/>
              <a:gd name="connsiteX8" fmla="*/ 0 w 5023274"/>
              <a:gd name="connsiteY8" fmla="*/ 725659 h 728076"/>
              <a:gd name="connsiteX0" fmla="*/ 0 w 5023274"/>
              <a:gd name="connsiteY0" fmla="*/ 725659 h 728076"/>
              <a:gd name="connsiteX1" fmla="*/ 153438 w 5023274"/>
              <a:gd name="connsiteY1" fmla="*/ 183 h 728076"/>
              <a:gd name="connsiteX2" fmla="*/ 2392828 w 5023274"/>
              <a:gd name="connsiteY2" fmla="*/ 0 h 728076"/>
              <a:gd name="connsiteX3" fmla="*/ 2270892 w 5023274"/>
              <a:gd name="connsiteY3" fmla="*/ 537255 h 728076"/>
              <a:gd name="connsiteX4" fmla="*/ 4319229 w 5023274"/>
              <a:gd name="connsiteY4" fmla="*/ 536719 h 728076"/>
              <a:gd name="connsiteX5" fmla="*/ 3966710 w 5023274"/>
              <a:gd name="connsiteY5" fmla="*/ 591551 h 728076"/>
              <a:gd name="connsiteX6" fmla="*/ 5023274 w 5023274"/>
              <a:gd name="connsiteY6" fmla="*/ 611773 h 728076"/>
              <a:gd name="connsiteX7" fmla="*/ 4997975 w 5023274"/>
              <a:gd name="connsiteY7" fmla="*/ 728076 h 728076"/>
              <a:gd name="connsiteX8" fmla="*/ 0 w 5023274"/>
              <a:gd name="connsiteY8" fmla="*/ 725659 h 728076"/>
              <a:gd name="connsiteX0" fmla="*/ 0 w 5023274"/>
              <a:gd name="connsiteY0" fmla="*/ 725659 h 728076"/>
              <a:gd name="connsiteX1" fmla="*/ 153438 w 5023274"/>
              <a:gd name="connsiteY1" fmla="*/ 183 h 728076"/>
              <a:gd name="connsiteX2" fmla="*/ 2392828 w 5023274"/>
              <a:gd name="connsiteY2" fmla="*/ 0 h 728076"/>
              <a:gd name="connsiteX3" fmla="*/ 2270892 w 5023274"/>
              <a:gd name="connsiteY3" fmla="*/ 537255 h 728076"/>
              <a:gd name="connsiteX4" fmla="*/ 4319229 w 5023274"/>
              <a:gd name="connsiteY4" fmla="*/ 536719 h 728076"/>
              <a:gd name="connsiteX5" fmla="*/ 4287414 w 5023274"/>
              <a:gd name="connsiteY5" fmla="*/ 609683 h 728076"/>
              <a:gd name="connsiteX6" fmla="*/ 5023274 w 5023274"/>
              <a:gd name="connsiteY6" fmla="*/ 611773 h 728076"/>
              <a:gd name="connsiteX7" fmla="*/ 4997975 w 5023274"/>
              <a:gd name="connsiteY7" fmla="*/ 728076 h 728076"/>
              <a:gd name="connsiteX8" fmla="*/ 0 w 5023274"/>
              <a:gd name="connsiteY8" fmla="*/ 725659 h 728076"/>
              <a:gd name="connsiteX0" fmla="*/ 0 w 5023274"/>
              <a:gd name="connsiteY0" fmla="*/ 725659 h 728076"/>
              <a:gd name="connsiteX1" fmla="*/ 153438 w 5023274"/>
              <a:gd name="connsiteY1" fmla="*/ 183 h 728076"/>
              <a:gd name="connsiteX2" fmla="*/ 2392828 w 5023274"/>
              <a:gd name="connsiteY2" fmla="*/ 0 h 728076"/>
              <a:gd name="connsiteX3" fmla="*/ 2270892 w 5023274"/>
              <a:gd name="connsiteY3" fmla="*/ 537255 h 728076"/>
              <a:gd name="connsiteX4" fmla="*/ 4319229 w 5023274"/>
              <a:gd name="connsiteY4" fmla="*/ 536719 h 728076"/>
              <a:gd name="connsiteX5" fmla="*/ 4281240 w 5023274"/>
              <a:gd name="connsiteY5" fmla="*/ 617532 h 728076"/>
              <a:gd name="connsiteX6" fmla="*/ 5023274 w 5023274"/>
              <a:gd name="connsiteY6" fmla="*/ 611773 h 728076"/>
              <a:gd name="connsiteX7" fmla="*/ 4997975 w 5023274"/>
              <a:gd name="connsiteY7" fmla="*/ 728076 h 728076"/>
              <a:gd name="connsiteX8" fmla="*/ 0 w 5023274"/>
              <a:gd name="connsiteY8" fmla="*/ 725659 h 728076"/>
              <a:gd name="connsiteX0" fmla="*/ 0 w 5017100"/>
              <a:gd name="connsiteY0" fmla="*/ 725659 h 728076"/>
              <a:gd name="connsiteX1" fmla="*/ 153438 w 5017100"/>
              <a:gd name="connsiteY1" fmla="*/ 183 h 728076"/>
              <a:gd name="connsiteX2" fmla="*/ 2392828 w 5017100"/>
              <a:gd name="connsiteY2" fmla="*/ 0 h 728076"/>
              <a:gd name="connsiteX3" fmla="*/ 2270892 w 5017100"/>
              <a:gd name="connsiteY3" fmla="*/ 537255 h 728076"/>
              <a:gd name="connsiteX4" fmla="*/ 4319229 w 5017100"/>
              <a:gd name="connsiteY4" fmla="*/ 536719 h 728076"/>
              <a:gd name="connsiteX5" fmla="*/ 4281240 w 5017100"/>
              <a:gd name="connsiteY5" fmla="*/ 617532 h 728076"/>
              <a:gd name="connsiteX6" fmla="*/ 5017100 w 5017100"/>
              <a:gd name="connsiteY6" fmla="*/ 627468 h 728076"/>
              <a:gd name="connsiteX7" fmla="*/ 4997975 w 5017100"/>
              <a:gd name="connsiteY7" fmla="*/ 728076 h 728076"/>
              <a:gd name="connsiteX8" fmla="*/ 0 w 5017100"/>
              <a:gd name="connsiteY8" fmla="*/ 725659 h 728076"/>
              <a:gd name="connsiteX0" fmla="*/ 0 w 5026363"/>
              <a:gd name="connsiteY0" fmla="*/ 725659 h 728076"/>
              <a:gd name="connsiteX1" fmla="*/ 153438 w 5026363"/>
              <a:gd name="connsiteY1" fmla="*/ 183 h 728076"/>
              <a:gd name="connsiteX2" fmla="*/ 2392828 w 5026363"/>
              <a:gd name="connsiteY2" fmla="*/ 0 h 728076"/>
              <a:gd name="connsiteX3" fmla="*/ 2270892 w 5026363"/>
              <a:gd name="connsiteY3" fmla="*/ 537255 h 728076"/>
              <a:gd name="connsiteX4" fmla="*/ 4319229 w 5026363"/>
              <a:gd name="connsiteY4" fmla="*/ 536719 h 728076"/>
              <a:gd name="connsiteX5" fmla="*/ 4281240 w 5026363"/>
              <a:gd name="connsiteY5" fmla="*/ 617532 h 728076"/>
              <a:gd name="connsiteX6" fmla="*/ 5026363 w 5026363"/>
              <a:gd name="connsiteY6" fmla="*/ 623544 h 728076"/>
              <a:gd name="connsiteX7" fmla="*/ 4997975 w 5026363"/>
              <a:gd name="connsiteY7" fmla="*/ 728076 h 728076"/>
              <a:gd name="connsiteX8" fmla="*/ 0 w 5026363"/>
              <a:gd name="connsiteY8" fmla="*/ 725659 h 7280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026363" h="728076">
                <a:moveTo>
                  <a:pt x="0" y="725659"/>
                </a:moveTo>
                <a:lnTo>
                  <a:pt x="153438" y="183"/>
                </a:lnTo>
                <a:lnTo>
                  <a:pt x="2392828" y="0"/>
                </a:lnTo>
                <a:lnTo>
                  <a:pt x="2270892" y="537255"/>
                </a:lnTo>
                <a:lnTo>
                  <a:pt x="4319229" y="536719"/>
                </a:lnTo>
                <a:lnTo>
                  <a:pt x="4281240" y="617532"/>
                </a:lnTo>
                <a:lnTo>
                  <a:pt x="5026363" y="623544"/>
                </a:lnTo>
                <a:lnTo>
                  <a:pt x="4997975" y="728076"/>
                </a:lnTo>
                <a:lnTo>
                  <a:pt x="0" y="725659"/>
                </a:lnTo>
                <a:close/>
              </a:path>
            </a:pathLst>
          </a:custGeom>
          <a:solidFill>
            <a:srgbClr val="7091D1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r>
              <a:rPr lang="pt-PT" sz="11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                  </a:t>
            </a:r>
            <a:r>
              <a:rPr lang="pt-PT" sz="1100" u="sng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Entretenimento</a:t>
            </a:r>
          </a:p>
          <a:p>
            <a:r>
              <a:rPr lang="pt-PT" sz="11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Parques temáticos, museus, discotecas,</a:t>
            </a:r>
          </a:p>
          <a:p>
            <a:r>
              <a:rPr lang="pt-PT" sz="11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centros comerciais e zonas históricas           </a:t>
            </a:r>
          </a:p>
        </p:txBody>
      </p:sp>
      <p:sp>
        <p:nvSpPr>
          <p:cNvPr id="21" name="Freeform 9">
            <a:extLst>
              <a:ext uri="{FF2B5EF4-FFF2-40B4-BE49-F238E27FC236}">
                <a16:creationId xmlns:a16="http://schemas.microsoft.com/office/drawing/2014/main" id="{0CC99E59-F518-43A6-B1DC-9EA0521C1B91}"/>
              </a:ext>
            </a:extLst>
          </p:cNvPr>
          <p:cNvSpPr/>
          <p:nvPr/>
        </p:nvSpPr>
        <p:spPr bwMode="auto">
          <a:xfrm>
            <a:off x="4350191" y="4461180"/>
            <a:ext cx="3746130" cy="1801893"/>
          </a:xfrm>
          <a:custGeom>
            <a:avLst/>
            <a:gdLst>
              <a:gd name="connsiteX0" fmla="*/ 0 w 1144812"/>
              <a:gd name="connsiteY0" fmla="*/ 0 h 1671814"/>
              <a:gd name="connsiteX1" fmla="*/ 901471 w 1144812"/>
              <a:gd name="connsiteY1" fmla="*/ 0 h 1671814"/>
              <a:gd name="connsiteX2" fmla="*/ 1144812 w 1144812"/>
              <a:gd name="connsiteY2" fmla="*/ 835907 h 1671814"/>
              <a:gd name="connsiteX3" fmla="*/ 901471 w 1144812"/>
              <a:gd name="connsiteY3" fmla="*/ 1671814 h 1671814"/>
              <a:gd name="connsiteX4" fmla="*/ 0 w 1144812"/>
              <a:gd name="connsiteY4" fmla="*/ 1671814 h 1671814"/>
              <a:gd name="connsiteX5" fmla="*/ 243341 w 1144812"/>
              <a:gd name="connsiteY5" fmla="*/ 835907 h 1671814"/>
              <a:gd name="connsiteX6" fmla="*/ 0 w 1144812"/>
              <a:gd name="connsiteY6" fmla="*/ 0 h 1671814"/>
              <a:gd name="connsiteX0" fmla="*/ 0 w 1144812"/>
              <a:gd name="connsiteY0" fmla="*/ 0 h 1671814"/>
              <a:gd name="connsiteX1" fmla="*/ 901471 w 1144812"/>
              <a:gd name="connsiteY1" fmla="*/ 0 h 1671814"/>
              <a:gd name="connsiteX2" fmla="*/ 926608 w 1144812"/>
              <a:gd name="connsiteY2" fmla="*/ 91474 h 1671814"/>
              <a:gd name="connsiteX3" fmla="*/ 1144812 w 1144812"/>
              <a:gd name="connsiteY3" fmla="*/ 835907 h 1671814"/>
              <a:gd name="connsiteX4" fmla="*/ 901471 w 1144812"/>
              <a:gd name="connsiteY4" fmla="*/ 1671814 h 1671814"/>
              <a:gd name="connsiteX5" fmla="*/ 0 w 1144812"/>
              <a:gd name="connsiteY5" fmla="*/ 1671814 h 1671814"/>
              <a:gd name="connsiteX6" fmla="*/ 243341 w 1144812"/>
              <a:gd name="connsiteY6" fmla="*/ 835907 h 1671814"/>
              <a:gd name="connsiteX7" fmla="*/ 0 w 1144812"/>
              <a:gd name="connsiteY7" fmla="*/ 0 h 1671814"/>
              <a:gd name="connsiteX0" fmla="*/ 0 w 1144812"/>
              <a:gd name="connsiteY0" fmla="*/ 0 h 1671814"/>
              <a:gd name="connsiteX1" fmla="*/ 901471 w 1144812"/>
              <a:gd name="connsiteY1" fmla="*/ 0 h 1671814"/>
              <a:gd name="connsiteX2" fmla="*/ 926608 w 1144812"/>
              <a:gd name="connsiteY2" fmla="*/ 91474 h 1671814"/>
              <a:gd name="connsiteX3" fmla="*/ 940189 w 1144812"/>
              <a:gd name="connsiteY3" fmla="*/ 154849 h 1671814"/>
              <a:gd name="connsiteX4" fmla="*/ 1144812 w 1144812"/>
              <a:gd name="connsiteY4" fmla="*/ 835907 h 1671814"/>
              <a:gd name="connsiteX5" fmla="*/ 901471 w 1144812"/>
              <a:gd name="connsiteY5" fmla="*/ 1671814 h 1671814"/>
              <a:gd name="connsiteX6" fmla="*/ 0 w 1144812"/>
              <a:gd name="connsiteY6" fmla="*/ 1671814 h 1671814"/>
              <a:gd name="connsiteX7" fmla="*/ 243341 w 1144812"/>
              <a:gd name="connsiteY7" fmla="*/ 835907 h 1671814"/>
              <a:gd name="connsiteX8" fmla="*/ 0 w 1144812"/>
              <a:gd name="connsiteY8" fmla="*/ 0 h 1671814"/>
              <a:gd name="connsiteX0" fmla="*/ 0 w 2351704"/>
              <a:gd name="connsiteY0" fmla="*/ 0 h 1671814"/>
              <a:gd name="connsiteX1" fmla="*/ 2351704 w 2351704"/>
              <a:gd name="connsiteY1" fmla="*/ 12815 h 1671814"/>
              <a:gd name="connsiteX2" fmla="*/ 926608 w 2351704"/>
              <a:gd name="connsiteY2" fmla="*/ 91474 h 1671814"/>
              <a:gd name="connsiteX3" fmla="*/ 940189 w 2351704"/>
              <a:gd name="connsiteY3" fmla="*/ 154849 h 1671814"/>
              <a:gd name="connsiteX4" fmla="*/ 1144812 w 2351704"/>
              <a:gd name="connsiteY4" fmla="*/ 835907 h 1671814"/>
              <a:gd name="connsiteX5" fmla="*/ 901471 w 2351704"/>
              <a:gd name="connsiteY5" fmla="*/ 1671814 h 1671814"/>
              <a:gd name="connsiteX6" fmla="*/ 0 w 2351704"/>
              <a:gd name="connsiteY6" fmla="*/ 1671814 h 1671814"/>
              <a:gd name="connsiteX7" fmla="*/ 243341 w 2351704"/>
              <a:gd name="connsiteY7" fmla="*/ 835907 h 1671814"/>
              <a:gd name="connsiteX8" fmla="*/ 0 w 2351704"/>
              <a:gd name="connsiteY8" fmla="*/ 0 h 1671814"/>
              <a:gd name="connsiteX0" fmla="*/ 0 w 2411376"/>
              <a:gd name="connsiteY0" fmla="*/ 0 h 1671814"/>
              <a:gd name="connsiteX1" fmla="*/ 2351704 w 2411376"/>
              <a:gd name="connsiteY1" fmla="*/ 12815 h 1671814"/>
              <a:gd name="connsiteX2" fmla="*/ 2411376 w 2411376"/>
              <a:gd name="connsiteY2" fmla="*/ 141268 h 1671814"/>
              <a:gd name="connsiteX3" fmla="*/ 940189 w 2411376"/>
              <a:gd name="connsiteY3" fmla="*/ 154849 h 1671814"/>
              <a:gd name="connsiteX4" fmla="*/ 1144812 w 2411376"/>
              <a:gd name="connsiteY4" fmla="*/ 835907 h 1671814"/>
              <a:gd name="connsiteX5" fmla="*/ 901471 w 2411376"/>
              <a:gd name="connsiteY5" fmla="*/ 1671814 h 1671814"/>
              <a:gd name="connsiteX6" fmla="*/ 0 w 2411376"/>
              <a:gd name="connsiteY6" fmla="*/ 1671814 h 1671814"/>
              <a:gd name="connsiteX7" fmla="*/ 243341 w 2411376"/>
              <a:gd name="connsiteY7" fmla="*/ 835907 h 1671814"/>
              <a:gd name="connsiteX8" fmla="*/ 0 w 2411376"/>
              <a:gd name="connsiteY8" fmla="*/ 0 h 1671814"/>
              <a:gd name="connsiteX0" fmla="*/ 0 w 2411376"/>
              <a:gd name="connsiteY0" fmla="*/ 0 h 1671814"/>
              <a:gd name="connsiteX1" fmla="*/ 2351704 w 2411376"/>
              <a:gd name="connsiteY1" fmla="*/ 12815 h 1671814"/>
              <a:gd name="connsiteX2" fmla="*/ 2411376 w 2411376"/>
              <a:gd name="connsiteY2" fmla="*/ 141268 h 1671814"/>
              <a:gd name="connsiteX3" fmla="*/ 940189 w 2411376"/>
              <a:gd name="connsiteY3" fmla="*/ 154849 h 1671814"/>
              <a:gd name="connsiteX4" fmla="*/ 1144812 w 2411376"/>
              <a:gd name="connsiteY4" fmla="*/ 835907 h 1671814"/>
              <a:gd name="connsiteX5" fmla="*/ 917555 w 2411376"/>
              <a:gd name="connsiteY5" fmla="*/ 1603403 h 1671814"/>
              <a:gd name="connsiteX6" fmla="*/ 901471 w 2411376"/>
              <a:gd name="connsiteY6" fmla="*/ 1671814 h 1671814"/>
              <a:gd name="connsiteX7" fmla="*/ 0 w 2411376"/>
              <a:gd name="connsiteY7" fmla="*/ 1671814 h 1671814"/>
              <a:gd name="connsiteX8" fmla="*/ 243341 w 2411376"/>
              <a:gd name="connsiteY8" fmla="*/ 835907 h 1671814"/>
              <a:gd name="connsiteX9" fmla="*/ 0 w 2411376"/>
              <a:gd name="connsiteY9" fmla="*/ 0 h 1671814"/>
              <a:gd name="connsiteX0" fmla="*/ 0 w 2411376"/>
              <a:gd name="connsiteY0" fmla="*/ 0 h 1671814"/>
              <a:gd name="connsiteX1" fmla="*/ 2351704 w 2411376"/>
              <a:gd name="connsiteY1" fmla="*/ 12815 h 1671814"/>
              <a:gd name="connsiteX2" fmla="*/ 2411376 w 2411376"/>
              <a:gd name="connsiteY2" fmla="*/ 141268 h 1671814"/>
              <a:gd name="connsiteX3" fmla="*/ 940189 w 2411376"/>
              <a:gd name="connsiteY3" fmla="*/ 154849 h 1671814"/>
              <a:gd name="connsiteX4" fmla="*/ 1144812 w 2411376"/>
              <a:gd name="connsiteY4" fmla="*/ 835907 h 1671814"/>
              <a:gd name="connsiteX5" fmla="*/ 931135 w 2411376"/>
              <a:gd name="connsiteY5" fmla="*/ 1526449 h 1671814"/>
              <a:gd name="connsiteX6" fmla="*/ 917555 w 2411376"/>
              <a:gd name="connsiteY6" fmla="*/ 1603403 h 1671814"/>
              <a:gd name="connsiteX7" fmla="*/ 901471 w 2411376"/>
              <a:gd name="connsiteY7" fmla="*/ 1671814 h 1671814"/>
              <a:gd name="connsiteX8" fmla="*/ 0 w 2411376"/>
              <a:gd name="connsiteY8" fmla="*/ 1671814 h 1671814"/>
              <a:gd name="connsiteX9" fmla="*/ 243341 w 2411376"/>
              <a:gd name="connsiteY9" fmla="*/ 835907 h 1671814"/>
              <a:gd name="connsiteX10" fmla="*/ 0 w 2411376"/>
              <a:gd name="connsiteY10" fmla="*/ 0 h 1671814"/>
              <a:gd name="connsiteX0" fmla="*/ 0 w 2411376"/>
              <a:gd name="connsiteY0" fmla="*/ 0 h 1671814"/>
              <a:gd name="connsiteX1" fmla="*/ 2351704 w 2411376"/>
              <a:gd name="connsiteY1" fmla="*/ 12815 h 1671814"/>
              <a:gd name="connsiteX2" fmla="*/ 2411376 w 2411376"/>
              <a:gd name="connsiteY2" fmla="*/ 141268 h 1671814"/>
              <a:gd name="connsiteX3" fmla="*/ 940189 w 2411376"/>
              <a:gd name="connsiteY3" fmla="*/ 154849 h 1671814"/>
              <a:gd name="connsiteX4" fmla="*/ 1144812 w 2411376"/>
              <a:gd name="connsiteY4" fmla="*/ 835907 h 1671814"/>
              <a:gd name="connsiteX5" fmla="*/ 931135 w 2411376"/>
              <a:gd name="connsiteY5" fmla="*/ 1526449 h 1671814"/>
              <a:gd name="connsiteX6" fmla="*/ 917555 w 2411376"/>
              <a:gd name="connsiteY6" fmla="*/ 1603403 h 1671814"/>
              <a:gd name="connsiteX7" fmla="*/ 2396552 w 2411376"/>
              <a:gd name="connsiteY7" fmla="*/ 1658069 h 1671814"/>
              <a:gd name="connsiteX8" fmla="*/ 0 w 2411376"/>
              <a:gd name="connsiteY8" fmla="*/ 1671814 h 1671814"/>
              <a:gd name="connsiteX9" fmla="*/ 243341 w 2411376"/>
              <a:gd name="connsiteY9" fmla="*/ 835907 h 1671814"/>
              <a:gd name="connsiteX10" fmla="*/ 0 w 2411376"/>
              <a:gd name="connsiteY10" fmla="*/ 0 h 1671814"/>
              <a:gd name="connsiteX0" fmla="*/ 0 w 2411376"/>
              <a:gd name="connsiteY0" fmla="*/ 0 h 1671814"/>
              <a:gd name="connsiteX1" fmla="*/ 2351704 w 2411376"/>
              <a:gd name="connsiteY1" fmla="*/ 12815 h 1671814"/>
              <a:gd name="connsiteX2" fmla="*/ 2411376 w 2411376"/>
              <a:gd name="connsiteY2" fmla="*/ 141268 h 1671814"/>
              <a:gd name="connsiteX3" fmla="*/ 940189 w 2411376"/>
              <a:gd name="connsiteY3" fmla="*/ 154849 h 1671814"/>
              <a:gd name="connsiteX4" fmla="*/ 1144812 w 2411376"/>
              <a:gd name="connsiteY4" fmla="*/ 835907 h 1671814"/>
              <a:gd name="connsiteX5" fmla="*/ 931135 w 2411376"/>
              <a:gd name="connsiteY5" fmla="*/ 1526449 h 1671814"/>
              <a:gd name="connsiteX6" fmla="*/ 2402324 w 2411376"/>
              <a:gd name="connsiteY6" fmla="*/ 1530975 h 1671814"/>
              <a:gd name="connsiteX7" fmla="*/ 2396552 w 2411376"/>
              <a:gd name="connsiteY7" fmla="*/ 1658069 h 1671814"/>
              <a:gd name="connsiteX8" fmla="*/ 0 w 2411376"/>
              <a:gd name="connsiteY8" fmla="*/ 1671814 h 1671814"/>
              <a:gd name="connsiteX9" fmla="*/ 243341 w 2411376"/>
              <a:gd name="connsiteY9" fmla="*/ 835907 h 1671814"/>
              <a:gd name="connsiteX10" fmla="*/ 0 w 2411376"/>
              <a:gd name="connsiteY10" fmla="*/ 0 h 1671814"/>
              <a:gd name="connsiteX0" fmla="*/ 0 w 2411376"/>
              <a:gd name="connsiteY0" fmla="*/ 0 h 1671814"/>
              <a:gd name="connsiteX1" fmla="*/ 2351704 w 2411376"/>
              <a:gd name="connsiteY1" fmla="*/ 12815 h 1671814"/>
              <a:gd name="connsiteX2" fmla="*/ 2411376 w 2411376"/>
              <a:gd name="connsiteY2" fmla="*/ 141268 h 1671814"/>
              <a:gd name="connsiteX3" fmla="*/ 940189 w 2411376"/>
              <a:gd name="connsiteY3" fmla="*/ 154849 h 1671814"/>
              <a:gd name="connsiteX4" fmla="*/ 1144812 w 2411376"/>
              <a:gd name="connsiteY4" fmla="*/ 835907 h 1671814"/>
              <a:gd name="connsiteX5" fmla="*/ 931135 w 2411376"/>
              <a:gd name="connsiteY5" fmla="*/ 1526449 h 1671814"/>
              <a:gd name="connsiteX6" fmla="*/ 2402324 w 2411376"/>
              <a:gd name="connsiteY6" fmla="*/ 1530975 h 1671814"/>
              <a:gd name="connsiteX7" fmla="*/ 2355811 w 2411376"/>
              <a:gd name="connsiteY7" fmla="*/ 1662596 h 1671814"/>
              <a:gd name="connsiteX8" fmla="*/ 0 w 2411376"/>
              <a:gd name="connsiteY8" fmla="*/ 1671814 h 1671814"/>
              <a:gd name="connsiteX9" fmla="*/ 243341 w 2411376"/>
              <a:gd name="connsiteY9" fmla="*/ 835907 h 1671814"/>
              <a:gd name="connsiteX10" fmla="*/ 0 w 2411376"/>
              <a:gd name="connsiteY10" fmla="*/ 0 h 1671814"/>
              <a:gd name="connsiteX0" fmla="*/ 0 w 2411376"/>
              <a:gd name="connsiteY0" fmla="*/ 0 h 1671814"/>
              <a:gd name="connsiteX1" fmla="*/ 2351704 w 2411376"/>
              <a:gd name="connsiteY1" fmla="*/ 12815 h 1671814"/>
              <a:gd name="connsiteX2" fmla="*/ 2411376 w 2411376"/>
              <a:gd name="connsiteY2" fmla="*/ 141268 h 1671814"/>
              <a:gd name="connsiteX3" fmla="*/ 940189 w 2411376"/>
              <a:gd name="connsiteY3" fmla="*/ 154849 h 1671814"/>
              <a:gd name="connsiteX4" fmla="*/ 1094098 w 2411376"/>
              <a:gd name="connsiteY4" fmla="*/ 675423 h 1671814"/>
              <a:gd name="connsiteX5" fmla="*/ 1144812 w 2411376"/>
              <a:gd name="connsiteY5" fmla="*/ 835907 h 1671814"/>
              <a:gd name="connsiteX6" fmla="*/ 931135 w 2411376"/>
              <a:gd name="connsiteY6" fmla="*/ 1526449 h 1671814"/>
              <a:gd name="connsiteX7" fmla="*/ 2402324 w 2411376"/>
              <a:gd name="connsiteY7" fmla="*/ 1530975 h 1671814"/>
              <a:gd name="connsiteX8" fmla="*/ 2355811 w 2411376"/>
              <a:gd name="connsiteY8" fmla="*/ 1662596 h 1671814"/>
              <a:gd name="connsiteX9" fmla="*/ 0 w 2411376"/>
              <a:gd name="connsiteY9" fmla="*/ 1671814 h 1671814"/>
              <a:gd name="connsiteX10" fmla="*/ 243341 w 2411376"/>
              <a:gd name="connsiteY10" fmla="*/ 835907 h 1671814"/>
              <a:gd name="connsiteX11" fmla="*/ 0 w 2411376"/>
              <a:gd name="connsiteY11" fmla="*/ 0 h 1671814"/>
              <a:gd name="connsiteX0" fmla="*/ 0 w 2411376"/>
              <a:gd name="connsiteY0" fmla="*/ 0 h 1671814"/>
              <a:gd name="connsiteX1" fmla="*/ 2351704 w 2411376"/>
              <a:gd name="connsiteY1" fmla="*/ 12815 h 1671814"/>
              <a:gd name="connsiteX2" fmla="*/ 2411376 w 2411376"/>
              <a:gd name="connsiteY2" fmla="*/ 141268 h 1671814"/>
              <a:gd name="connsiteX3" fmla="*/ 940189 w 2411376"/>
              <a:gd name="connsiteY3" fmla="*/ 154849 h 1671814"/>
              <a:gd name="connsiteX4" fmla="*/ 1080517 w 2411376"/>
              <a:gd name="connsiteY4" fmla="*/ 643736 h 1671814"/>
              <a:gd name="connsiteX5" fmla="*/ 1094098 w 2411376"/>
              <a:gd name="connsiteY5" fmla="*/ 675423 h 1671814"/>
              <a:gd name="connsiteX6" fmla="*/ 1144812 w 2411376"/>
              <a:gd name="connsiteY6" fmla="*/ 835907 h 1671814"/>
              <a:gd name="connsiteX7" fmla="*/ 931135 w 2411376"/>
              <a:gd name="connsiteY7" fmla="*/ 1526449 h 1671814"/>
              <a:gd name="connsiteX8" fmla="*/ 2402324 w 2411376"/>
              <a:gd name="connsiteY8" fmla="*/ 1530975 h 1671814"/>
              <a:gd name="connsiteX9" fmla="*/ 2355811 w 2411376"/>
              <a:gd name="connsiteY9" fmla="*/ 1662596 h 1671814"/>
              <a:gd name="connsiteX10" fmla="*/ 0 w 2411376"/>
              <a:gd name="connsiteY10" fmla="*/ 1671814 h 1671814"/>
              <a:gd name="connsiteX11" fmla="*/ 243341 w 2411376"/>
              <a:gd name="connsiteY11" fmla="*/ 835907 h 1671814"/>
              <a:gd name="connsiteX12" fmla="*/ 0 w 2411376"/>
              <a:gd name="connsiteY12" fmla="*/ 0 h 1671814"/>
              <a:gd name="connsiteX0" fmla="*/ 0 w 2585911"/>
              <a:gd name="connsiteY0" fmla="*/ 0 h 1671814"/>
              <a:gd name="connsiteX1" fmla="*/ 2351704 w 2585911"/>
              <a:gd name="connsiteY1" fmla="*/ 12815 h 1671814"/>
              <a:gd name="connsiteX2" fmla="*/ 2411376 w 2585911"/>
              <a:gd name="connsiteY2" fmla="*/ 141268 h 1671814"/>
              <a:gd name="connsiteX3" fmla="*/ 940189 w 2585911"/>
              <a:gd name="connsiteY3" fmla="*/ 154849 h 1671814"/>
              <a:gd name="connsiteX4" fmla="*/ 1080517 w 2585911"/>
              <a:gd name="connsiteY4" fmla="*/ 643736 h 1671814"/>
              <a:gd name="connsiteX5" fmla="*/ 2585911 w 2585911"/>
              <a:gd name="connsiteY5" fmla="*/ 737283 h 1671814"/>
              <a:gd name="connsiteX6" fmla="*/ 1144812 w 2585911"/>
              <a:gd name="connsiteY6" fmla="*/ 835907 h 1671814"/>
              <a:gd name="connsiteX7" fmla="*/ 931135 w 2585911"/>
              <a:gd name="connsiteY7" fmla="*/ 1526449 h 1671814"/>
              <a:gd name="connsiteX8" fmla="*/ 2402324 w 2585911"/>
              <a:gd name="connsiteY8" fmla="*/ 1530975 h 1671814"/>
              <a:gd name="connsiteX9" fmla="*/ 2355811 w 2585911"/>
              <a:gd name="connsiteY9" fmla="*/ 1662596 h 1671814"/>
              <a:gd name="connsiteX10" fmla="*/ 0 w 2585911"/>
              <a:gd name="connsiteY10" fmla="*/ 1671814 h 1671814"/>
              <a:gd name="connsiteX11" fmla="*/ 243341 w 2585911"/>
              <a:gd name="connsiteY11" fmla="*/ 835907 h 1671814"/>
              <a:gd name="connsiteX12" fmla="*/ 0 w 2585911"/>
              <a:gd name="connsiteY12" fmla="*/ 0 h 1671814"/>
              <a:gd name="connsiteX0" fmla="*/ 0 w 2585911"/>
              <a:gd name="connsiteY0" fmla="*/ 0 h 1671814"/>
              <a:gd name="connsiteX1" fmla="*/ 2351704 w 2585911"/>
              <a:gd name="connsiteY1" fmla="*/ 12815 h 1671814"/>
              <a:gd name="connsiteX2" fmla="*/ 2411376 w 2585911"/>
              <a:gd name="connsiteY2" fmla="*/ 141268 h 1671814"/>
              <a:gd name="connsiteX3" fmla="*/ 940189 w 2585911"/>
              <a:gd name="connsiteY3" fmla="*/ 154849 h 1671814"/>
              <a:gd name="connsiteX4" fmla="*/ 1080517 w 2585911"/>
              <a:gd name="connsiteY4" fmla="*/ 643736 h 1671814"/>
              <a:gd name="connsiteX5" fmla="*/ 2585911 w 2585911"/>
              <a:gd name="connsiteY5" fmla="*/ 737283 h 1671814"/>
              <a:gd name="connsiteX6" fmla="*/ 1144812 w 2585911"/>
              <a:gd name="connsiteY6" fmla="*/ 835907 h 1671814"/>
              <a:gd name="connsiteX7" fmla="*/ 1085044 w 2585911"/>
              <a:gd name="connsiteY7" fmla="*/ 1010401 h 1671814"/>
              <a:gd name="connsiteX8" fmla="*/ 931135 w 2585911"/>
              <a:gd name="connsiteY8" fmla="*/ 1526449 h 1671814"/>
              <a:gd name="connsiteX9" fmla="*/ 2402324 w 2585911"/>
              <a:gd name="connsiteY9" fmla="*/ 1530975 h 1671814"/>
              <a:gd name="connsiteX10" fmla="*/ 2355811 w 2585911"/>
              <a:gd name="connsiteY10" fmla="*/ 1662596 h 1671814"/>
              <a:gd name="connsiteX11" fmla="*/ 0 w 2585911"/>
              <a:gd name="connsiteY11" fmla="*/ 1671814 h 1671814"/>
              <a:gd name="connsiteX12" fmla="*/ 243341 w 2585911"/>
              <a:gd name="connsiteY12" fmla="*/ 835907 h 1671814"/>
              <a:gd name="connsiteX13" fmla="*/ 0 w 2585911"/>
              <a:gd name="connsiteY13" fmla="*/ 0 h 1671814"/>
              <a:gd name="connsiteX0" fmla="*/ 0 w 2585911"/>
              <a:gd name="connsiteY0" fmla="*/ 0 h 1671814"/>
              <a:gd name="connsiteX1" fmla="*/ 2351704 w 2585911"/>
              <a:gd name="connsiteY1" fmla="*/ 12815 h 1671814"/>
              <a:gd name="connsiteX2" fmla="*/ 2411376 w 2585911"/>
              <a:gd name="connsiteY2" fmla="*/ 141268 h 1671814"/>
              <a:gd name="connsiteX3" fmla="*/ 940189 w 2585911"/>
              <a:gd name="connsiteY3" fmla="*/ 154849 h 1671814"/>
              <a:gd name="connsiteX4" fmla="*/ 1080517 w 2585911"/>
              <a:gd name="connsiteY4" fmla="*/ 643736 h 1671814"/>
              <a:gd name="connsiteX5" fmla="*/ 2585911 w 2585911"/>
              <a:gd name="connsiteY5" fmla="*/ 737283 h 1671814"/>
              <a:gd name="connsiteX6" fmla="*/ 2532930 w 2585911"/>
              <a:gd name="connsiteY6" fmla="*/ 1029882 h 1671814"/>
              <a:gd name="connsiteX7" fmla="*/ 1085044 w 2585911"/>
              <a:gd name="connsiteY7" fmla="*/ 1010401 h 1671814"/>
              <a:gd name="connsiteX8" fmla="*/ 931135 w 2585911"/>
              <a:gd name="connsiteY8" fmla="*/ 1526449 h 1671814"/>
              <a:gd name="connsiteX9" fmla="*/ 2402324 w 2585911"/>
              <a:gd name="connsiteY9" fmla="*/ 1530975 h 1671814"/>
              <a:gd name="connsiteX10" fmla="*/ 2355811 w 2585911"/>
              <a:gd name="connsiteY10" fmla="*/ 1662596 h 1671814"/>
              <a:gd name="connsiteX11" fmla="*/ 0 w 2585911"/>
              <a:gd name="connsiteY11" fmla="*/ 1671814 h 1671814"/>
              <a:gd name="connsiteX12" fmla="*/ 243341 w 2585911"/>
              <a:gd name="connsiteY12" fmla="*/ 835907 h 1671814"/>
              <a:gd name="connsiteX13" fmla="*/ 0 w 2585911"/>
              <a:gd name="connsiteY13" fmla="*/ 0 h 1671814"/>
              <a:gd name="connsiteX0" fmla="*/ 0 w 2585911"/>
              <a:gd name="connsiteY0" fmla="*/ 0 h 1671814"/>
              <a:gd name="connsiteX1" fmla="*/ 2351704 w 2585911"/>
              <a:gd name="connsiteY1" fmla="*/ 12815 h 1671814"/>
              <a:gd name="connsiteX2" fmla="*/ 2393269 w 2585911"/>
              <a:gd name="connsiteY2" fmla="*/ 136742 h 1671814"/>
              <a:gd name="connsiteX3" fmla="*/ 940189 w 2585911"/>
              <a:gd name="connsiteY3" fmla="*/ 154849 h 1671814"/>
              <a:gd name="connsiteX4" fmla="*/ 1080517 w 2585911"/>
              <a:gd name="connsiteY4" fmla="*/ 643736 h 1671814"/>
              <a:gd name="connsiteX5" fmla="*/ 2585911 w 2585911"/>
              <a:gd name="connsiteY5" fmla="*/ 737283 h 1671814"/>
              <a:gd name="connsiteX6" fmla="*/ 2532930 w 2585911"/>
              <a:gd name="connsiteY6" fmla="*/ 1029882 h 1671814"/>
              <a:gd name="connsiteX7" fmla="*/ 1085044 w 2585911"/>
              <a:gd name="connsiteY7" fmla="*/ 1010401 h 1671814"/>
              <a:gd name="connsiteX8" fmla="*/ 931135 w 2585911"/>
              <a:gd name="connsiteY8" fmla="*/ 1526449 h 1671814"/>
              <a:gd name="connsiteX9" fmla="*/ 2402324 w 2585911"/>
              <a:gd name="connsiteY9" fmla="*/ 1530975 h 1671814"/>
              <a:gd name="connsiteX10" fmla="*/ 2355811 w 2585911"/>
              <a:gd name="connsiteY10" fmla="*/ 1662596 h 1671814"/>
              <a:gd name="connsiteX11" fmla="*/ 0 w 2585911"/>
              <a:gd name="connsiteY11" fmla="*/ 1671814 h 1671814"/>
              <a:gd name="connsiteX12" fmla="*/ 243341 w 2585911"/>
              <a:gd name="connsiteY12" fmla="*/ 835907 h 1671814"/>
              <a:gd name="connsiteX13" fmla="*/ 0 w 2585911"/>
              <a:gd name="connsiteY13" fmla="*/ 0 h 1671814"/>
              <a:gd name="connsiteX0" fmla="*/ 0 w 2585911"/>
              <a:gd name="connsiteY0" fmla="*/ 0 h 1671814"/>
              <a:gd name="connsiteX1" fmla="*/ 2369811 w 2585911"/>
              <a:gd name="connsiteY1" fmla="*/ 17342 h 1671814"/>
              <a:gd name="connsiteX2" fmla="*/ 2393269 w 2585911"/>
              <a:gd name="connsiteY2" fmla="*/ 136742 h 1671814"/>
              <a:gd name="connsiteX3" fmla="*/ 940189 w 2585911"/>
              <a:gd name="connsiteY3" fmla="*/ 154849 h 1671814"/>
              <a:gd name="connsiteX4" fmla="*/ 1080517 w 2585911"/>
              <a:gd name="connsiteY4" fmla="*/ 643736 h 1671814"/>
              <a:gd name="connsiteX5" fmla="*/ 2585911 w 2585911"/>
              <a:gd name="connsiteY5" fmla="*/ 737283 h 1671814"/>
              <a:gd name="connsiteX6" fmla="*/ 2532930 w 2585911"/>
              <a:gd name="connsiteY6" fmla="*/ 1029882 h 1671814"/>
              <a:gd name="connsiteX7" fmla="*/ 1085044 w 2585911"/>
              <a:gd name="connsiteY7" fmla="*/ 1010401 h 1671814"/>
              <a:gd name="connsiteX8" fmla="*/ 931135 w 2585911"/>
              <a:gd name="connsiteY8" fmla="*/ 1526449 h 1671814"/>
              <a:gd name="connsiteX9" fmla="*/ 2402324 w 2585911"/>
              <a:gd name="connsiteY9" fmla="*/ 1530975 h 1671814"/>
              <a:gd name="connsiteX10" fmla="*/ 2355811 w 2585911"/>
              <a:gd name="connsiteY10" fmla="*/ 1662596 h 1671814"/>
              <a:gd name="connsiteX11" fmla="*/ 0 w 2585911"/>
              <a:gd name="connsiteY11" fmla="*/ 1671814 h 1671814"/>
              <a:gd name="connsiteX12" fmla="*/ 243341 w 2585911"/>
              <a:gd name="connsiteY12" fmla="*/ 835907 h 1671814"/>
              <a:gd name="connsiteX13" fmla="*/ 0 w 2585911"/>
              <a:gd name="connsiteY13" fmla="*/ 0 h 1671814"/>
              <a:gd name="connsiteX0" fmla="*/ 0 w 2585911"/>
              <a:gd name="connsiteY0" fmla="*/ 0 h 1671814"/>
              <a:gd name="connsiteX1" fmla="*/ 2365284 w 2585911"/>
              <a:gd name="connsiteY1" fmla="*/ 3761 h 1671814"/>
              <a:gd name="connsiteX2" fmla="*/ 2393269 w 2585911"/>
              <a:gd name="connsiteY2" fmla="*/ 136742 h 1671814"/>
              <a:gd name="connsiteX3" fmla="*/ 940189 w 2585911"/>
              <a:gd name="connsiteY3" fmla="*/ 154849 h 1671814"/>
              <a:gd name="connsiteX4" fmla="*/ 1080517 w 2585911"/>
              <a:gd name="connsiteY4" fmla="*/ 643736 h 1671814"/>
              <a:gd name="connsiteX5" fmla="*/ 2585911 w 2585911"/>
              <a:gd name="connsiteY5" fmla="*/ 737283 h 1671814"/>
              <a:gd name="connsiteX6" fmla="*/ 2532930 w 2585911"/>
              <a:gd name="connsiteY6" fmla="*/ 1029882 h 1671814"/>
              <a:gd name="connsiteX7" fmla="*/ 1085044 w 2585911"/>
              <a:gd name="connsiteY7" fmla="*/ 1010401 h 1671814"/>
              <a:gd name="connsiteX8" fmla="*/ 931135 w 2585911"/>
              <a:gd name="connsiteY8" fmla="*/ 1526449 h 1671814"/>
              <a:gd name="connsiteX9" fmla="*/ 2402324 w 2585911"/>
              <a:gd name="connsiteY9" fmla="*/ 1530975 h 1671814"/>
              <a:gd name="connsiteX10" fmla="*/ 2355811 w 2585911"/>
              <a:gd name="connsiteY10" fmla="*/ 1662596 h 1671814"/>
              <a:gd name="connsiteX11" fmla="*/ 0 w 2585911"/>
              <a:gd name="connsiteY11" fmla="*/ 1671814 h 1671814"/>
              <a:gd name="connsiteX12" fmla="*/ 243341 w 2585911"/>
              <a:gd name="connsiteY12" fmla="*/ 835907 h 1671814"/>
              <a:gd name="connsiteX13" fmla="*/ 0 w 2585911"/>
              <a:gd name="connsiteY13" fmla="*/ 0 h 1671814"/>
              <a:gd name="connsiteX0" fmla="*/ 0 w 2585911"/>
              <a:gd name="connsiteY0" fmla="*/ 0 h 1671814"/>
              <a:gd name="connsiteX1" fmla="*/ 2365284 w 2585911"/>
              <a:gd name="connsiteY1" fmla="*/ 3761 h 1671814"/>
              <a:gd name="connsiteX2" fmla="*/ 2393269 w 2585911"/>
              <a:gd name="connsiteY2" fmla="*/ 136742 h 1671814"/>
              <a:gd name="connsiteX3" fmla="*/ 940189 w 2585911"/>
              <a:gd name="connsiteY3" fmla="*/ 154849 h 1671814"/>
              <a:gd name="connsiteX4" fmla="*/ 1080517 w 2585911"/>
              <a:gd name="connsiteY4" fmla="*/ 643736 h 1671814"/>
              <a:gd name="connsiteX5" fmla="*/ 2585911 w 2585911"/>
              <a:gd name="connsiteY5" fmla="*/ 737283 h 1671814"/>
              <a:gd name="connsiteX6" fmla="*/ 2532930 w 2585911"/>
              <a:gd name="connsiteY6" fmla="*/ 1029882 h 1671814"/>
              <a:gd name="connsiteX7" fmla="*/ 1085044 w 2585911"/>
              <a:gd name="connsiteY7" fmla="*/ 1010401 h 1671814"/>
              <a:gd name="connsiteX8" fmla="*/ 931135 w 2585911"/>
              <a:gd name="connsiteY8" fmla="*/ 1526449 h 1671814"/>
              <a:gd name="connsiteX9" fmla="*/ 2402324 w 2585911"/>
              <a:gd name="connsiteY9" fmla="*/ 1530975 h 1671814"/>
              <a:gd name="connsiteX10" fmla="*/ 2369391 w 2585911"/>
              <a:gd name="connsiteY10" fmla="*/ 1671649 h 1671814"/>
              <a:gd name="connsiteX11" fmla="*/ 0 w 2585911"/>
              <a:gd name="connsiteY11" fmla="*/ 1671814 h 1671814"/>
              <a:gd name="connsiteX12" fmla="*/ 243341 w 2585911"/>
              <a:gd name="connsiteY12" fmla="*/ 835907 h 1671814"/>
              <a:gd name="connsiteX13" fmla="*/ 0 w 2585911"/>
              <a:gd name="connsiteY13" fmla="*/ 0 h 1671814"/>
              <a:gd name="connsiteX0" fmla="*/ 0 w 2585911"/>
              <a:gd name="connsiteY0" fmla="*/ 0 h 1671814"/>
              <a:gd name="connsiteX1" fmla="*/ 2365284 w 2585911"/>
              <a:gd name="connsiteY1" fmla="*/ 3761 h 1671814"/>
              <a:gd name="connsiteX2" fmla="*/ 2393269 w 2585911"/>
              <a:gd name="connsiteY2" fmla="*/ 136742 h 1671814"/>
              <a:gd name="connsiteX3" fmla="*/ 940189 w 2585911"/>
              <a:gd name="connsiteY3" fmla="*/ 154849 h 1671814"/>
              <a:gd name="connsiteX4" fmla="*/ 1080517 w 2585911"/>
              <a:gd name="connsiteY4" fmla="*/ 643736 h 1671814"/>
              <a:gd name="connsiteX5" fmla="*/ 2585911 w 2585911"/>
              <a:gd name="connsiteY5" fmla="*/ 737283 h 1671814"/>
              <a:gd name="connsiteX6" fmla="*/ 2532930 w 2585911"/>
              <a:gd name="connsiteY6" fmla="*/ 1029882 h 1671814"/>
              <a:gd name="connsiteX7" fmla="*/ 1085044 w 2585911"/>
              <a:gd name="connsiteY7" fmla="*/ 1010401 h 1671814"/>
              <a:gd name="connsiteX8" fmla="*/ 931135 w 2585911"/>
              <a:gd name="connsiteY8" fmla="*/ 1526449 h 1671814"/>
              <a:gd name="connsiteX9" fmla="*/ 2402324 w 2585911"/>
              <a:gd name="connsiteY9" fmla="*/ 1517395 h 1671814"/>
              <a:gd name="connsiteX10" fmla="*/ 2369391 w 2585911"/>
              <a:gd name="connsiteY10" fmla="*/ 1671649 h 1671814"/>
              <a:gd name="connsiteX11" fmla="*/ 0 w 2585911"/>
              <a:gd name="connsiteY11" fmla="*/ 1671814 h 1671814"/>
              <a:gd name="connsiteX12" fmla="*/ 243341 w 2585911"/>
              <a:gd name="connsiteY12" fmla="*/ 835907 h 1671814"/>
              <a:gd name="connsiteX13" fmla="*/ 0 w 2585911"/>
              <a:gd name="connsiteY13" fmla="*/ 0 h 1671814"/>
              <a:gd name="connsiteX0" fmla="*/ 0 w 2585911"/>
              <a:gd name="connsiteY0" fmla="*/ 0 h 1671814"/>
              <a:gd name="connsiteX1" fmla="*/ 2365284 w 2585911"/>
              <a:gd name="connsiteY1" fmla="*/ 3761 h 1671814"/>
              <a:gd name="connsiteX2" fmla="*/ 2393269 w 2585911"/>
              <a:gd name="connsiteY2" fmla="*/ 136742 h 1671814"/>
              <a:gd name="connsiteX3" fmla="*/ 940189 w 2585911"/>
              <a:gd name="connsiteY3" fmla="*/ 154849 h 1671814"/>
              <a:gd name="connsiteX4" fmla="*/ 1080517 w 2585911"/>
              <a:gd name="connsiteY4" fmla="*/ 643736 h 1671814"/>
              <a:gd name="connsiteX5" fmla="*/ 2585911 w 2585911"/>
              <a:gd name="connsiteY5" fmla="*/ 737283 h 1671814"/>
              <a:gd name="connsiteX6" fmla="*/ 2532930 w 2585911"/>
              <a:gd name="connsiteY6" fmla="*/ 1029882 h 1671814"/>
              <a:gd name="connsiteX7" fmla="*/ 1085044 w 2585911"/>
              <a:gd name="connsiteY7" fmla="*/ 1010401 h 1671814"/>
              <a:gd name="connsiteX8" fmla="*/ 931135 w 2585911"/>
              <a:gd name="connsiteY8" fmla="*/ 1517396 h 1671814"/>
              <a:gd name="connsiteX9" fmla="*/ 2402324 w 2585911"/>
              <a:gd name="connsiteY9" fmla="*/ 1517395 h 1671814"/>
              <a:gd name="connsiteX10" fmla="*/ 2369391 w 2585911"/>
              <a:gd name="connsiteY10" fmla="*/ 1671649 h 1671814"/>
              <a:gd name="connsiteX11" fmla="*/ 0 w 2585911"/>
              <a:gd name="connsiteY11" fmla="*/ 1671814 h 1671814"/>
              <a:gd name="connsiteX12" fmla="*/ 243341 w 2585911"/>
              <a:gd name="connsiteY12" fmla="*/ 835907 h 1671814"/>
              <a:gd name="connsiteX13" fmla="*/ 0 w 2585911"/>
              <a:gd name="connsiteY13" fmla="*/ 0 h 1671814"/>
              <a:gd name="connsiteX0" fmla="*/ 0 w 2585911"/>
              <a:gd name="connsiteY0" fmla="*/ 0 h 1671814"/>
              <a:gd name="connsiteX1" fmla="*/ 2365284 w 2585911"/>
              <a:gd name="connsiteY1" fmla="*/ 3761 h 1671814"/>
              <a:gd name="connsiteX2" fmla="*/ 2402322 w 2585911"/>
              <a:gd name="connsiteY2" fmla="*/ 150322 h 1671814"/>
              <a:gd name="connsiteX3" fmla="*/ 940189 w 2585911"/>
              <a:gd name="connsiteY3" fmla="*/ 154849 h 1671814"/>
              <a:gd name="connsiteX4" fmla="*/ 1080517 w 2585911"/>
              <a:gd name="connsiteY4" fmla="*/ 643736 h 1671814"/>
              <a:gd name="connsiteX5" fmla="*/ 2585911 w 2585911"/>
              <a:gd name="connsiteY5" fmla="*/ 737283 h 1671814"/>
              <a:gd name="connsiteX6" fmla="*/ 2532930 w 2585911"/>
              <a:gd name="connsiteY6" fmla="*/ 1029882 h 1671814"/>
              <a:gd name="connsiteX7" fmla="*/ 1085044 w 2585911"/>
              <a:gd name="connsiteY7" fmla="*/ 1010401 h 1671814"/>
              <a:gd name="connsiteX8" fmla="*/ 931135 w 2585911"/>
              <a:gd name="connsiteY8" fmla="*/ 1517396 h 1671814"/>
              <a:gd name="connsiteX9" fmla="*/ 2402324 w 2585911"/>
              <a:gd name="connsiteY9" fmla="*/ 1517395 h 1671814"/>
              <a:gd name="connsiteX10" fmla="*/ 2369391 w 2585911"/>
              <a:gd name="connsiteY10" fmla="*/ 1671649 h 1671814"/>
              <a:gd name="connsiteX11" fmla="*/ 0 w 2585911"/>
              <a:gd name="connsiteY11" fmla="*/ 1671814 h 1671814"/>
              <a:gd name="connsiteX12" fmla="*/ 243341 w 2585911"/>
              <a:gd name="connsiteY12" fmla="*/ 835907 h 1671814"/>
              <a:gd name="connsiteX13" fmla="*/ 0 w 2585911"/>
              <a:gd name="connsiteY13" fmla="*/ 0 h 1671814"/>
              <a:gd name="connsiteX0" fmla="*/ 0 w 2558751"/>
              <a:gd name="connsiteY0" fmla="*/ 0 h 1671814"/>
              <a:gd name="connsiteX1" fmla="*/ 2365284 w 2558751"/>
              <a:gd name="connsiteY1" fmla="*/ 3761 h 1671814"/>
              <a:gd name="connsiteX2" fmla="*/ 2402322 w 2558751"/>
              <a:gd name="connsiteY2" fmla="*/ 150322 h 1671814"/>
              <a:gd name="connsiteX3" fmla="*/ 940189 w 2558751"/>
              <a:gd name="connsiteY3" fmla="*/ 154849 h 1671814"/>
              <a:gd name="connsiteX4" fmla="*/ 1080517 w 2558751"/>
              <a:gd name="connsiteY4" fmla="*/ 643736 h 1671814"/>
              <a:gd name="connsiteX5" fmla="*/ 2558751 w 2558751"/>
              <a:gd name="connsiteY5" fmla="*/ 655801 h 1671814"/>
              <a:gd name="connsiteX6" fmla="*/ 2532930 w 2558751"/>
              <a:gd name="connsiteY6" fmla="*/ 1029882 h 1671814"/>
              <a:gd name="connsiteX7" fmla="*/ 1085044 w 2558751"/>
              <a:gd name="connsiteY7" fmla="*/ 1010401 h 1671814"/>
              <a:gd name="connsiteX8" fmla="*/ 931135 w 2558751"/>
              <a:gd name="connsiteY8" fmla="*/ 1517396 h 1671814"/>
              <a:gd name="connsiteX9" fmla="*/ 2402324 w 2558751"/>
              <a:gd name="connsiteY9" fmla="*/ 1517395 h 1671814"/>
              <a:gd name="connsiteX10" fmla="*/ 2369391 w 2558751"/>
              <a:gd name="connsiteY10" fmla="*/ 1671649 h 1671814"/>
              <a:gd name="connsiteX11" fmla="*/ 0 w 2558751"/>
              <a:gd name="connsiteY11" fmla="*/ 1671814 h 1671814"/>
              <a:gd name="connsiteX12" fmla="*/ 243341 w 2558751"/>
              <a:gd name="connsiteY12" fmla="*/ 835907 h 1671814"/>
              <a:gd name="connsiteX13" fmla="*/ 0 w 2558751"/>
              <a:gd name="connsiteY13" fmla="*/ 0 h 1671814"/>
              <a:gd name="connsiteX0" fmla="*/ 0 w 2558751"/>
              <a:gd name="connsiteY0" fmla="*/ 0 h 1671814"/>
              <a:gd name="connsiteX1" fmla="*/ 2365284 w 2558751"/>
              <a:gd name="connsiteY1" fmla="*/ 3761 h 1671814"/>
              <a:gd name="connsiteX2" fmla="*/ 2402322 w 2558751"/>
              <a:gd name="connsiteY2" fmla="*/ 150322 h 1671814"/>
              <a:gd name="connsiteX3" fmla="*/ 940189 w 2558751"/>
              <a:gd name="connsiteY3" fmla="*/ 154849 h 1671814"/>
              <a:gd name="connsiteX4" fmla="*/ 1080517 w 2558751"/>
              <a:gd name="connsiteY4" fmla="*/ 643736 h 1671814"/>
              <a:gd name="connsiteX5" fmla="*/ 2558751 w 2558751"/>
              <a:gd name="connsiteY5" fmla="*/ 655801 h 1671814"/>
              <a:gd name="connsiteX6" fmla="*/ 2547179 w 2558751"/>
              <a:gd name="connsiteY6" fmla="*/ 851965 h 1671814"/>
              <a:gd name="connsiteX7" fmla="*/ 2532930 w 2558751"/>
              <a:gd name="connsiteY7" fmla="*/ 1029882 h 1671814"/>
              <a:gd name="connsiteX8" fmla="*/ 1085044 w 2558751"/>
              <a:gd name="connsiteY8" fmla="*/ 1010401 h 1671814"/>
              <a:gd name="connsiteX9" fmla="*/ 931135 w 2558751"/>
              <a:gd name="connsiteY9" fmla="*/ 1517396 h 1671814"/>
              <a:gd name="connsiteX10" fmla="*/ 2402324 w 2558751"/>
              <a:gd name="connsiteY10" fmla="*/ 1517395 h 1671814"/>
              <a:gd name="connsiteX11" fmla="*/ 2369391 w 2558751"/>
              <a:gd name="connsiteY11" fmla="*/ 1671649 h 1671814"/>
              <a:gd name="connsiteX12" fmla="*/ 0 w 2558751"/>
              <a:gd name="connsiteY12" fmla="*/ 1671814 h 1671814"/>
              <a:gd name="connsiteX13" fmla="*/ 243341 w 2558751"/>
              <a:gd name="connsiteY13" fmla="*/ 835907 h 1671814"/>
              <a:gd name="connsiteX14" fmla="*/ 0 w 2558751"/>
              <a:gd name="connsiteY14" fmla="*/ 0 h 1671814"/>
              <a:gd name="connsiteX0" fmla="*/ 0 w 2612413"/>
              <a:gd name="connsiteY0" fmla="*/ 0 h 1671814"/>
              <a:gd name="connsiteX1" fmla="*/ 2365284 w 2612413"/>
              <a:gd name="connsiteY1" fmla="*/ 3761 h 1671814"/>
              <a:gd name="connsiteX2" fmla="*/ 2402322 w 2612413"/>
              <a:gd name="connsiteY2" fmla="*/ 150322 h 1671814"/>
              <a:gd name="connsiteX3" fmla="*/ 940189 w 2612413"/>
              <a:gd name="connsiteY3" fmla="*/ 154849 h 1671814"/>
              <a:gd name="connsiteX4" fmla="*/ 1080517 w 2612413"/>
              <a:gd name="connsiteY4" fmla="*/ 643736 h 1671814"/>
              <a:gd name="connsiteX5" fmla="*/ 2558751 w 2612413"/>
              <a:gd name="connsiteY5" fmla="*/ 655801 h 1671814"/>
              <a:gd name="connsiteX6" fmla="*/ 2612413 w 2612413"/>
              <a:gd name="connsiteY6" fmla="*/ 869397 h 1671814"/>
              <a:gd name="connsiteX7" fmla="*/ 2532930 w 2612413"/>
              <a:gd name="connsiteY7" fmla="*/ 1029882 h 1671814"/>
              <a:gd name="connsiteX8" fmla="*/ 1085044 w 2612413"/>
              <a:gd name="connsiteY8" fmla="*/ 1010401 h 1671814"/>
              <a:gd name="connsiteX9" fmla="*/ 931135 w 2612413"/>
              <a:gd name="connsiteY9" fmla="*/ 1517396 h 1671814"/>
              <a:gd name="connsiteX10" fmla="*/ 2402324 w 2612413"/>
              <a:gd name="connsiteY10" fmla="*/ 1517395 h 1671814"/>
              <a:gd name="connsiteX11" fmla="*/ 2369391 w 2612413"/>
              <a:gd name="connsiteY11" fmla="*/ 1671649 h 1671814"/>
              <a:gd name="connsiteX12" fmla="*/ 0 w 2612413"/>
              <a:gd name="connsiteY12" fmla="*/ 1671814 h 1671814"/>
              <a:gd name="connsiteX13" fmla="*/ 243341 w 2612413"/>
              <a:gd name="connsiteY13" fmla="*/ 835907 h 1671814"/>
              <a:gd name="connsiteX14" fmla="*/ 0 w 2612413"/>
              <a:gd name="connsiteY14" fmla="*/ 0 h 1671814"/>
              <a:gd name="connsiteX0" fmla="*/ 0 w 2558751"/>
              <a:gd name="connsiteY0" fmla="*/ 0 h 1671814"/>
              <a:gd name="connsiteX1" fmla="*/ 2365284 w 2558751"/>
              <a:gd name="connsiteY1" fmla="*/ 3761 h 1671814"/>
              <a:gd name="connsiteX2" fmla="*/ 2402322 w 2558751"/>
              <a:gd name="connsiteY2" fmla="*/ 150322 h 1671814"/>
              <a:gd name="connsiteX3" fmla="*/ 940189 w 2558751"/>
              <a:gd name="connsiteY3" fmla="*/ 154849 h 1671814"/>
              <a:gd name="connsiteX4" fmla="*/ 1080517 w 2558751"/>
              <a:gd name="connsiteY4" fmla="*/ 643736 h 1671814"/>
              <a:gd name="connsiteX5" fmla="*/ 2558751 w 2558751"/>
              <a:gd name="connsiteY5" fmla="*/ 655801 h 1671814"/>
              <a:gd name="connsiteX6" fmla="*/ 2241220 w 2558751"/>
              <a:gd name="connsiteY6" fmla="*/ 824129 h 1671814"/>
              <a:gd name="connsiteX7" fmla="*/ 2532930 w 2558751"/>
              <a:gd name="connsiteY7" fmla="*/ 1029882 h 1671814"/>
              <a:gd name="connsiteX8" fmla="*/ 1085044 w 2558751"/>
              <a:gd name="connsiteY8" fmla="*/ 1010401 h 1671814"/>
              <a:gd name="connsiteX9" fmla="*/ 931135 w 2558751"/>
              <a:gd name="connsiteY9" fmla="*/ 1517396 h 1671814"/>
              <a:gd name="connsiteX10" fmla="*/ 2402324 w 2558751"/>
              <a:gd name="connsiteY10" fmla="*/ 1517395 h 1671814"/>
              <a:gd name="connsiteX11" fmla="*/ 2369391 w 2558751"/>
              <a:gd name="connsiteY11" fmla="*/ 1671649 h 1671814"/>
              <a:gd name="connsiteX12" fmla="*/ 0 w 2558751"/>
              <a:gd name="connsiteY12" fmla="*/ 1671814 h 1671814"/>
              <a:gd name="connsiteX13" fmla="*/ 243341 w 2558751"/>
              <a:gd name="connsiteY13" fmla="*/ 835907 h 1671814"/>
              <a:gd name="connsiteX14" fmla="*/ 0 w 2558751"/>
              <a:gd name="connsiteY14" fmla="*/ 0 h 1671814"/>
              <a:gd name="connsiteX0" fmla="*/ 0 w 2612413"/>
              <a:gd name="connsiteY0" fmla="*/ 0 h 1671814"/>
              <a:gd name="connsiteX1" fmla="*/ 2365284 w 2612413"/>
              <a:gd name="connsiteY1" fmla="*/ 3761 h 1671814"/>
              <a:gd name="connsiteX2" fmla="*/ 2402322 w 2612413"/>
              <a:gd name="connsiteY2" fmla="*/ 150322 h 1671814"/>
              <a:gd name="connsiteX3" fmla="*/ 940189 w 2612413"/>
              <a:gd name="connsiteY3" fmla="*/ 154849 h 1671814"/>
              <a:gd name="connsiteX4" fmla="*/ 1080517 w 2612413"/>
              <a:gd name="connsiteY4" fmla="*/ 643736 h 1671814"/>
              <a:gd name="connsiteX5" fmla="*/ 2558751 w 2612413"/>
              <a:gd name="connsiteY5" fmla="*/ 655801 h 1671814"/>
              <a:gd name="connsiteX6" fmla="*/ 2612413 w 2612413"/>
              <a:gd name="connsiteY6" fmla="*/ 846763 h 1671814"/>
              <a:gd name="connsiteX7" fmla="*/ 2532930 w 2612413"/>
              <a:gd name="connsiteY7" fmla="*/ 1029882 h 1671814"/>
              <a:gd name="connsiteX8" fmla="*/ 1085044 w 2612413"/>
              <a:gd name="connsiteY8" fmla="*/ 1010401 h 1671814"/>
              <a:gd name="connsiteX9" fmla="*/ 931135 w 2612413"/>
              <a:gd name="connsiteY9" fmla="*/ 1517396 h 1671814"/>
              <a:gd name="connsiteX10" fmla="*/ 2402324 w 2612413"/>
              <a:gd name="connsiteY10" fmla="*/ 1517395 h 1671814"/>
              <a:gd name="connsiteX11" fmla="*/ 2369391 w 2612413"/>
              <a:gd name="connsiteY11" fmla="*/ 1671649 h 1671814"/>
              <a:gd name="connsiteX12" fmla="*/ 0 w 2612413"/>
              <a:gd name="connsiteY12" fmla="*/ 1671814 h 1671814"/>
              <a:gd name="connsiteX13" fmla="*/ 243341 w 2612413"/>
              <a:gd name="connsiteY13" fmla="*/ 835907 h 1671814"/>
              <a:gd name="connsiteX14" fmla="*/ 0 w 2612413"/>
              <a:gd name="connsiteY14" fmla="*/ 0 h 1671814"/>
              <a:gd name="connsiteX0" fmla="*/ 0 w 2612413"/>
              <a:gd name="connsiteY0" fmla="*/ 0 h 1671814"/>
              <a:gd name="connsiteX1" fmla="*/ 2365284 w 2612413"/>
              <a:gd name="connsiteY1" fmla="*/ 3761 h 1671814"/>
              <a:gd name="connsiteX2" fmla="*/ 2402322 w 2612413"/>
              <a:gd name="connsiteY2" fmla="*/ 150322 h 1671814"/>
              <a:gd name="connsiteX3" fmla="*/ 940189 w 2612413"/>
              <a:gd name="connsiteY3" fmla="*/ 154849 h 1671814"/>
              <a:gd name="connsiteX4" fmla="*/ 1080517 w 2612413"/>
              <a:gd name="connsiteY4" fmla="*/ 643736 h 1671814"/>
              <a:gd name="connsiteX5" fmla="*/ 2558751 w 2612413"/>
              <a:gd name="connsiteY5" fmla="*/ 655801 h 1671814"/>
              <a:gd name="connsiteX6" fmla="*/ 2612413 w 2612413"/>
              <a:gd name="connsiteY6" fmla="*/ 846763 h 1671814"/>
              <a:gd name="connsiteX7" fmla="*/ 2541983 w 2612413"/>
              <a:gd name="connsiteY7" fmla="*/ 1011775 h 1671814"/>
              <a:gd name="connsiteX8" fmla="*/ 1085044 w 2612413"/>
              <a:gd name="connsiteY8" fmla="*/ 1010401 h 1671814"/>
              <a:gd name="connsiteX9" fmla="*/ 931135 w 2612413"/>
              <a:gd name="connsiteY9" fmla="*/ 1517396 h 1671814"/>
              <a:gd name="connsiteX10" fmla="*/ 2402324 w 2612413"/>
              <a:gd name="connsiteY10" fmla="*/ 1517395 h 1671814"/>
              <a:gd name="connsiteX11" fmla="*/ 2369391 w 2612413"/>
              <a:gd name="connsiteY11" fmla="*/ 1671649 h 1671814"/>
              <a:gd name="connsiteX12" fmla="*/ 0 w 2612413"/>
              <a:gd name="connsiteY12" fmla="*/ 1671814 h 1671814"/>
              <a:gd name="connsiteX13" fmla="*/ 243341 w 2612413"/>
              <a:gd name="connsiteY13" fmla="*/ 835907 h 1671814"/>
              <a:gd name="connsiteX14" fmla="*/ 0 w 2612413"/>
              <a:gd name="connsiteY14" fmla="*/ 0 h 1671814"/>
              <a:gd name="connsiteX0" fmla="*/ 0 w 2612413"/>
              <a:gd name="connsiteY0" fmla="*/ 0 h 1671814"/>
              <a:gd name="connsiteX1" fmla="*/ 2365284 w 2612413"/>
              <a:gd name="connsiteY1" fmla="*/ 3761 h 1671814"/>
              <a:gd name="connsiteX2" fmla="*/ 2402322 w 2612413"/>
              <a:gd name="connsiteY2" fmla="*/ 150322 h 1671814"/>
              <a:gd name="connsiteX3" fmla="*/ 940189 w 2612413"/>
              <a:gd name="connsiteY3" fmla="*/ 154849 h 1671814"/>
              <a:gd name="connsiteX4" fmla="*/ 1080517 w 2612413"/>
              <a:gd name="connsiteY4" fmla="*/ 643736 h 1671814"/>
              <a:gd name="connsiteX5" fmla="*/ 2558751 w 2612413"/>
              <a:gd name="connsiteY5" fmla="*/ 655801 h 1671814"/>
              <a:gd name="connsiteX6" fmla="*/ 2612413 w 2612413"/>
              <a:gd name="connsiteY6" fmla="*/ 846763 h 1671814"/>
              <a:gd name="connsiteX7" fmla="*/ 2541983 w 2612413"/>
              <a:gd name="connsiteY7" fmla="*/ 1016302 h 1671814"/>
              <a:gd name="connsiteX8" fmla="*/ 1085044 w 2612413"/>
              <a:gd name="connsiteY8" fmla="*/ 1010401 h 1671814"/>
              <a:gd name="connsiteX9" fmla="*/ 931135 w 2612413"/>
              <a:gd name="connsiteY9" fmla="*/ 1517396 h 1671814"/>
              <a:gd name="connsiteX10" fmla="*/ 2402324 w 2612413"/>
              <a:gd name="connsiteY10" fmla="*/ 1517395 h 1671814"/>
              <a:gd name="connsiteX11" fmla="*/ 2369391 w 2612413"/>
              <a:gd name="connsiteY11" fmla="*/ 1671649 h 1671814"/>
              <a:gd name="connsiteX12" fmla="*/ 0 w 2612413"/>
              <a:gd name="connsiteY12" fmla="*/ 1671814 h 1671814"/>
              <a:gd name="connsiteX13" fmla="*/ 243341 w 2612413"/>
              <a:gd name="connsiteY13" fmla="*/ 835907 h 1671814"/>
              <a:gd name="connsiteX14" fmla="*/ 0 w 2612413"/>
              <a:gd name="connsiteY14" fmla="*/ 0 h 1671814"/>
              <a:gd name="connsiteX0" fmla="*/ 0 w 2612413"/>
              <a:gd name="connsiteY0" fmla="*/ 0 h 1671814"/>
              <a:gd name="connsiteX1" fmla="*/ 2365284 w 2612413"/>
              <a:gd name="connsiteY1" fmla="*/ 3761 h 1671814"/>
              <a:gd name="connsiteX2" fmla="*/ 2402322 w 2612413"/>
              <a:gd name="connsiteY2" fmla="*/ 150322 h 1671814"/>
              <a:gd name="connsiteX3" fmla="*/ 940189 w 2612413"/>
              <a:gd name="connsiteY3" fmla="*/ 154849 h 1671814"/>
              <a:gd name="connsiteX4" fmla="*/ 1080517 w 2612413"/>
              <a:gd name="connsiteY4" fmla="*/ 643736 h 1671814"/>
              <a:gd name="connsiteX5" fmla="*/ 2558751 w 2612413"/>
              <a:gd name="connsiteY5" fmla="*/ 655801 h 1671814"/>
              <a:gd name="connsiteX6" fmla="*/ 2612413 w 2612413"/>
              <a:gd name="connsiteY6" fmla="*/ 846763 h 1671814"/>
              <a:gd name="connsiteX7" fmla="*/ 2541983 w 2612413"/>
              <a:gd name="connsiteY7" fmla="*/ 1016302 h 1671814"/>
              <a:gd name="connsiteX8" fmla="*/ 1085044 w 2612413"/>
              <a:gd name="connsiteY8" fmla="*/ 1019455 h 1671814"/>
              <a:gd name="connsiteX9" fmla="*/ 931135 w 2612413"/>
              <a:gd name="connsiteY9" fmla="*/ 1517396 h 1671814"/>
              <a:gd name="connsiteX10" fmla="*/ 2402324 w 2612413"/>
              <a:gd name="connsiteY10" fmla="*/ 1517395 h 1671814"/>
              <a:gd name="connsiteX11" fmla="*/ 2369391 w 2612413"/>
              <a:gd name="connsiteY11" fmla="*/ 1671649 h 1671814"/>
              <a:gd name="connsiteX12" fmla="*/ 0 w 2612413"/>
              <a:gd name="connsiteY12" fmla="*/ 1671814 h 1671814"/>
              <a:gd name="connsiteX13" fmla="*/ 243341 w 2612413"/>
              <a:gd name="connsiteY13" fmla="*/ 835907 h 1671814"/>
              <a:gd name="connsiteX14" fmla="*/ 0 w 2612413"/>
              <a:gd name="connsiteY14" fmla="*/ 0 h 1671814"/>
              <a:gd name="connsiteX0" fmla="*/ 0 w 2612413"/>
              <a:gd name="connsiteY0" fmla="*/ 0 h 1671814"/>
              <a:gd name="connsiteX1" fmla="*/ 2365284 w 2612413"/>
              <a:gd name="connsiteY1" fmla="*/ 3761 h 1671814"/>
              <a:gd name="connsiteX2" fmla="*/ 2402322 w 2612413"/>
              <a:gd name="connsiteY2" fmla="*/ 150322 h 1671814"/>
              <a:gd name="connsiteX3" fmla="*/ 940189 w 2612413"/>
              <a:gd name="connsiteY3" fmla="*/ 154849 h 1671814"/>
              <a:gd name="connsiteX4" fmla="*/ 1080517 w 2612413"/>
              <a:gd name="connsiteY4" fmla="*/ 643736 h 1671814"/>
              <a:gd name="connsiteX5" fmla="*/ 2558751 w 2612413"/>
              <a:gd name="connsiteY5" fmla="*/ 655801 h 1671814"/>
              <a:gd name="connsiteX6" fmla="*/ 2612413 w 2612413"/>
              <a:gd name="connsiteY6" fmla="*/ 846763 h 1671814"/>
              <a:gd name="connsiteX7" fmla="*/ 2532930 w 2612413"/>
              <a:gd name="connsiteY7" fmla="*/ 1025355 h 1671814"/>
              <a:gd name="connsiteX8" fmla="*/ 1085044 w 2612413"/>
              <a:gd name="connsiteY8" fmla="*/ 1019455 h 1671814"/>
              <a:gd name="connsiteX9" fmla="*/ 931135 w 2612413"/>
              <a:gd name="connsiteY9" fmla="*/ 1517396 h 1671814"/>
              <a:gd name="connsiteX10" fmla="*/ 2402324 w 2612413"/>
              <a:gd name="connsiteY10" fmla="*/ 1517395 h 1671814"/>
              <a:gd name="connsiteX11" fmla="*/ 2369391 w 2612413"/>
              <a:gd name="connsiteY11" fmla="*/ 1671649 h 1671814"/>
              <a:gd name="connsiteX12" fmla="*/ 0 w 2612413"/>
              <a:gd name="connsiteY12" fmla="*/ 1671814 h 1671814"/>
              <a:gd name="connsiteX13" fmla="*/ 243341 w 2612413"/>
              <a:gd name="connsiteY13" fmla="*/ 835907 h 1671814"/>
              <a:gd name="connsiteX14" fmla="*/ 0 w 2612413"/>
              <a:gd name="connsiteY14" fmla="*/ 0 h 1671814"/>
              <a:gd name="connsiteX0" fmla="*/ 0 w 2612413"/>
              <a:gd name="connsiteY0" fmla="*/ 0 h 1671814"/>
              <a:gd name="connsiteX1" fmla="*/ 2365284 w 2612413"/>
              <a:gd name="connsiteY1" fmla="*/ 3761 h 1671814"/>
              <a:gd name="connsiteX2" fmla="*/ 2402322 w 2612413"/>
              <a:gd name="connsiteY2" fmla="*/ 150322 h 1671814"/>
              <a:gd name="connsiteX3" fmla="*/ 940189 w 2612413"/>
              <a:gd name="connsiteY3" fmla="*/ 154849 h 1671814"/>
              <a:gd name="connsiteX4" fmla="*/ 1089570 w 2612413"/>
              <a:gd name="connsiteY4" fmla="*/ 666370 h 1671814"/>
              <a:gd name="connsiteX5" fmla="*/ 2558751 w 2612413"/>
              <a:gd name="connsiteY5" fmla="*/ 655801 h 1671814"/>
              <a:gd name="connsiteX6" fmla="*/ 2612413 w 2612413"/>
              <a:gd name="connsiteY6" fmla="*/ 846763 h 1671814"/>
              <a:gd name="connsiteX7" fmla="*/ 2532930 w 2612413"/>
              <a:gd name="connsiteY7" fmla="*/ 1025355 h 1671814"/>
              <a:gd name="connsiteX8" fmla="*/ 1085044 w 2612413"/>
              <a:gd name="connsiteY8" fmla="*/ 1019455 h 1671814"/>
              <a:gd name="connsiteX9" fmla="*/ 931135 w 2612413"/>
              <a:gd name="connsiteY9" fmla="*/ 1517396 h 1671814"/>
              <a:gd name="connsiteX10" fmla="*/ 2402324 w 2612413"/>
              <a:gd name="connsiteY10" fmla="*/ 1517395 h 1671814"/>
              <a:gd name="connsiteX11" fmla="*/ 2369391 w 2612413"/>
              <a:gd name="connsiteY11" fmla="*/ 1671649 h 1671814"/>
              <a:gd name="connsiteX12" fmla="*/ 0 w 2612413"/>
              <a:gd name="connsiteY12" fmla="*/ 1671814 h 1671814"/>
              <a:gd name="connsiteX13" fmla="*/ 243341 w 2612413"/>
              <a:gd name="connsiteY13" fmla="*/ 835907 h 1671814"/>
              <a:gd name="connsiteX14" fmla="*/ 0 w 2612413"/>
              <a:gd name="connsiteY14" fmla="*/ 0 h 1671814"/>
              <a:gd name="connsiteX0" fmla="*/ 0 w 2612413"/>
              <a:gd name="connsiteY0" fmla="*/ 0 h 1671814"/>
              <a:gd name="connsiteX1" fmla="*/ 2365284 w 2612413"/>
              <a:gd name="connsiteY1" fmla="*/ 3761 h 1671814"/>
              <a:gd name="connsiteX2" fmla="*/ 2402322 w 2612413"/>
              <a:gd name="connsiteY2" fmla="*/ 150322 h 1671814"/>
              <a:gd name="connsiteX3" fmla="*/ 940189 w 2612413"/>
              <a:gd name="connsiteY3" fmla="*/ 154849 h 1671814"/>
              <a:gd name="connsiteX4" fmla="*/ 1085044 w 2612413"/>
              <a:gd name="connsiteY4" fmla="*/ 657317 h 1671814"/>
              <a:gd name="connsiteX5" fmla="*/ 2558751 w 2612413"/>
              <a:gd name="connsiteY5" fmla="*/ 655801 h 1671814"/>
              <a:gd name="connsiteX6" fmla="*/ 2612413 w 2612413"/>
              <a:gd name="connsiteY6" fmla="*/ 846763 h 1671814"/>
              <a:gd name="connsiteX7" fmla="*/ 2532930 w 2612413"/>
              <a:gd name="connsiteY7" fmla="*/ 1025355 h 1671814"/>
              <a:gd name="connsiteX8" fmla="*/ 1085044 w 2612413"/>
              <a:gd name="connsiteY8" fmla="*/ 1019455 h 1671814"/>
              <a:gd name="connsiteX9" fmla="*/ 931135 w 2612413"/>
              <a:gd name="connsiteY9" fmla="*/ 1517396 h 1671814"/>
              <a:gd name="connsiteX10" fmla="*/ 2402324 w 2612413"/>
              <a:gd name="connsiteY10" fmla="*/ 1517395 h 1671814"/>
              <a:gd name="connsiteX11" fmla="*/ 2369391 w 2612413"/>
              <a:gd name="connsiteY11" fmla="*/ 1671649 h 1671814"/>
              <a:gd name="connsiteX12" fmla="*/ 0 w 2612413"/>
              <a:gd name="connsiteY12" fmla="*/ 1671814 h 1671814"/>
              <a:gd name="connsiteX13" fmla="*/ 243341 w 2612413"/>
              <a:gd name="connsiteY13" fmla="*/ 835907 h 1671814"/>
              <a:gd name="connsiteX14" fmla="*/ 0 w 2612413"/>
              <a:gd name="connsiteY14" fmla="*/ 0 h 1671814"/>
              <a:gd name="connsiteX0" fmla="*/ 0 w 2594306"/>
              <a:gd name="connsiteY0" fmla="*/ 0 h 1671814"/>
              <a:gd name="connsiteX1" fmla="*/ 2365284 w 2594306"/>
              <a:gd name="connsiteY1" fmla="*/ 3761 h 1671814"/>
              <a:gd name="connsiteX2" fmla="*/ 2402322 w 2594306"/>
              <a:gd name="connsiteY2" fmla="*/ 150322 h 1671814"/>
              <a:gd name="connsiteX3" fmla="*/ 940189 w 2594306"/>
              <a:gd name="connsiteY3" fmla="*/ 154849 h 1671814"/>
              <a:gd name="connsiteX4" fmla="*/ 1085044 w 2594306"/>
              <a:gd name="connsiteY4" fmla="*/ 657317 h 1671814"/>
              <a:gd name="connsiteX5" fmla="*/ 2558751 w 2594306"/>
              <a:gd name="connsiteY5" fmla="*/ 655801 h 1671814"/>
              <a:gd name="connsiteX6" fmla="*/ 2594306 w 2594306"/>
              <a:gd name="connsiteY6" fmla="*/ 842237 h 1671814"/>
              <a:gd name="connsiteX7" fmla="*/ 2532930 w 2594306"/>
              <a:gd name="connsiteY7" fmla="*/ 1025355 h 1671814"/>
              <a:gd name="connsiteX8" fmla="*/ 1085044 w 2594306"/>
              <a:gd name="connsiteY8" fmla="*/ 1019455 h 1671814"/>
              <a:gd name="connsiteX9" fmla="*/ 931135 w 2594306"/>
              <a:gd name="connsiteY9" fmla="*/ 1517396 h 1671814"/>
              <a:gd name="connsiteX10" fmla="*/ 2402324 w 2594306"/>
              <a:gd name="connsiteY10" fmla="*/ 1517395 h 1671814"/>
              <a:gd name="connsiteX11" fmla="*/ 2369391 w 2594306"/>
              <a:gd name="connsiteY11" fmla="*/ 1671649 h 1671814"/>
              <a:gd name="connsiteX12" fmla="*/ 0 w 2594306"/>
              <a:gd name="connsiteY12" fmla="*/ 1671814 h 1671814"/>
              <a:gd name="connsiteX13" fmla="*/ 243341 w 2594306"/>
              <a:gd name="connsiteY13" fmla="*/ 835907 h 1671814"/>
              <a:gd name="connsiteX14" fmla="*/ 0 w 2594306"/>
              <a:gd name="connsiteY14" fmla="*/ 0 h 1671814"/>
              <a:gd name="connsiteX0" fmla="*/ 0 w 2594306"/>
              <a:gd name="connsiteY0" fmla="*/ 0 h 1671814"/>
              <a:gd name="connsiteX1" fmla="*/ 2365284 w 2594306"/>
              <a:gd name="connsiteY1" fmla="*/ 3761 h 1671814"/>
              <a:gd name="connsiteX2" fmla="*/ 2402322 w 2594306"/>
              <a:gd name="connsiteY2" fmla="*/ 150322 h 1671814"/>
              <a:gd name="connsiteX3" fmla="*/ 940189 w 2594306"/>
              <a:gd name="connsiteY3" fmla="*/ 154849 h 1671814"/>
              <a:gd name="connsiteX4" fmla="*/ 1085044 w 2594306"/>
              <a:gd name="connsiteY4" fmla="*/ 657317 h 1671814"/>
              <a:gd name="connsiteX5" fmla="*/ 2549697 w 2594306"/>
              <a:gd name="connsiteY5" fmla="*/ 664855 h 1671814"/>
              <a:gd name="connsiteX6" fmla="*/ 2594306 w 2594306"/>
              <a:gd name="connsiteY6" fmla="*/ 842237 h 1671814"/>
              <a:gd name="connsiteX7" fmla="*/ 2532930 w 2594306"/>
              <a:gd name="connsiteY7" fmla="*/ 1025355 h 1671814"/>
              <a:gd name="connsiteX8" fmla="*/ 1085044 w 2594306"/>
              <a:gd name="connsiteY8" fmla="*/ 1019455 h 1671814"/>
              <a:gd name="connsiteX9" fmla="*/ 931135 w 2594306"/>
              <a:gd name="connsiteY9" fmla="*/ 1517396 h 1671814"/>
              <a:gd name="connsiteX10" fmla="*/ 2402324 w 2594306"/>
              <a:gd name="connsiteY10" fmla="*/ 1517395 h 1671814"/>
              <a:gd name="connsiteX11" fmla="*/ 2369391 w 2594306"/>
              <a:gd name="connsiteY11" fmla="*/ 1671649 h 1671814"/>
              <a:gd name="connsiteX12" fmla="*/ 0 w 2594306"/>
              <a:gd name="connsiteY12" fmla="*/ 1671814 h 1671814"/>
              <a:gd name="connsiteX13" fmla="*/ 243341 w 2594306"/>
              <a:gd name="connsiteY13" fmla="*/ 835907 h 1671814"/>
              <a:gd name="connsiteX14" fmla="*/ 0 w 2594306"/>
              <a:gd name="connsiteY14" fmla="*/ 0 h 1671814"/>
              <a:gd name="connsiteX0" fmla="*/ 0 w 2594306"/>
              <a:gd name="connsiteY0" fmla="*/ 0 h 1671814"/>
              <a:gd name="connsiteX1" fmla="*/ 2365284 w 2594306"/>
              <a:gd name="connsiteY1" fmla="*/ 3761 h 1671814"/>
              <a:gd name="connsiteX2" fmla="*/ 2402322 w 2594306"/>
              <a:gd name="connsiteY2" fmla="*/ 150322 h 1671814"/>
              <a:gd name="connsiteX3" fmla="*/ 940189 w 2594306"/>
              <a:gd name="connsiteY3" fmla="*/ 154849 h 1671814"/>
              <a:gd name="connsiteX4" fmla="*/ 1085044 w 2594306"/>
              <a:gd name="connsiteY4" fmla="*/ 657317 h 1671814"/>
              <a:gd name="connsiteX5" fmla="*/ 2549697 w 2594306"/>
              <a:gd name="connsiteY5" fmla="*/ 664855 h 1671814"/>
              <a:gd name="connsiteX6" fmla="*/ 2594306 w 2594306"/>
              <a:gd name="connsiteY6" fmla="*/ 842237 h 1671814"/>
              <a:gd name="connsiteX7" fmla="*/ 2523877 w 2594306"/>
              <a:gd name="connsiteY7" fmla="*/ 1016302 h 1671814"/>
              <a:gd name="connsiteX8" fmla="*/ 1085044 w 2594306"/>
              <a:gd name="connsiteY8" fmla="*/ 1019455 h 1671814"/>
              <a:gd name="connsiteX9" fmla="*/ 931135 w 2594306"/>
              <a:gd name="connsiteY9" fmla="*/ 1517396 h 1671814"/>
              <a:gd name="connsiteX10" fmla="*/ 2402324 w 2594306"/>
              <a:gd name="connsiteY10" fmla="*/ 1517395 h 1671814"/>
              <a:gd name="connsiteX11" fmla="*/ 2369391 w 2594306"/>
              <a:gd name="connsiteY11" fmla="*/ 1671649 h 1671814"/>
              <a:gd name="connsiteX12" fmla="*/ 0 w 2594306"/>
              <a:gd name="connsiteY12" fmla="*/ 1671814 h 1671814"/>
              <a:gd name="connsiteX13" fmla="*/ 243341 w 2594306"/>
              <a:gd name="connsiteY13" fmla="*/ 835907 h 1671814"/>
              <a:gd name="connsiteX14" fmla="*/ 0 w 2594306"/>
              <a:gd name="connsiteY14" fmla="*/ 0 h 1671814"/>
              <a:gd name="connsiteX0" fmla="*/ 0 w 2594306"/>
              <a:gd name="connsiteY0" fmla="*/ 0 h 1671814"/>
              <a:gd name="connsiteX1" fmla="*/ 2365284 w 2594306"/>
              <a:gd name="connsiteY1" fmla="*/ 3761 h 1671814"/>
              <a:gd name="connsiteX2" fmla="*/ 2402322 w 2594306"/>
              <a:gd name="connsiteY2" fmla="*/ 150322 h 1671814"/>
              <a:gd name="connsiteX3" fmla="*/ 940189 w 2594306"/>
              <a:gd name="connsiteY3" fmla="*/ 154849 h 1671814"/>
              <a:gd name="connsiteX4" fmla="*/ 1085044 w 2594306"/>
              <a:gd name="connsiteY4" fmla="*/ 657317 h 1671814"/>
              <a:gd name="connsiteX5" fmla="*/ 2549697 w 2594306"/>
              <a:gd name="connsiteY5" fmla="*/ 664855 h 1671814"/>
              <a:gd name="connsiteX6" fmla="*/ 2594306 w 2594306"/>
              <a:gd name="connsiteY6" fmla="*/ 842237 h 1671814"/>
              <a:gd name="connsiteX7" fmla="*/ 2537458 w 2594306"/>
              <a:gd name="connsiteY7" fmla="*/ 1016302 h 1671814"/>
              <a:gd name="connsiteX8" fmla="*/ 1085044 w 2594306"/>
              <a:gd name="connsiteY8" fmla="*/ 1019455 h 1671814"/>
              <a:gd name="connsiteX9" fmla="*/ 931135 w 2594306"/>
              <a:gd name="connsiteY9" fmla="*/ 1517396 h 1671814"/>
              <a:gd name="connsiteX10" fmla="*/ 2402324 w 2594306"/>
              <a:gd name="connsiteY10" fmla="*/ 1517395 h 1671814"/>
              <a:gd name="connsiteX11" fmla="*/ 2369391 w 2594306"/>
              <a:gd name="connsiteY11" fmla="*/ 1671649 h 1671814"/>
              <a:gd name="connsiteX12" fmla="*/ 0 w 2594306"/>
              <a:gd name="connsiteY12" fmla="*/ 1671814 h 1671814"/>
              <a:gd name="connsiteX13" fmla="*/ 243341 w 2594306"/>
              <a:gd name="connsiteY13" fmla="*/ 835907 h 1671814"/>
              <a:gd name="connsiteX14" fmla="*/ 0 w 2594306"/>
              <a:gd name="connsiteY14" fmla="*/ 0 h 1671814"/>
              <a:gd name="connsiteX0" fmla="*/ 0 w 2594306"/>
              <a:gd name="connsiteY0" fmla="*/ 0 h 1671814"/>
              <a:gd name="connsiteX1" fmla="*/ 2365284 w 2594306"/>
              <a:gd name="connsiteY1" fmla="*/ 3761 h 1671814"/>
              <a:gd name="connsiteX2" fmla="*/ 2402322 w 2594306"/>
              <a:gd name="connsiteY2" fmla="*/ 150322 h 1671814"/>
              <a:gd name="connsiteX3" fmla="*/ 940189 w 2594306"/>
              <a:gd name="connsiteY3" fmla="*/ 154849 h 1671814"/>
              <a:gd name="connsiteX4" fmla="*/ 1093453 w 2594306"/>
              <a:gd name="connsiteY4" fmla="*/ 664059 h 1671814"/>
              <a:gd name="connsiteX5" fmla="*/ 2549697 w 2594306"/>
              <a:gd name="connsiteY5" fmla="*/ 664855 h 1671814"/>
              <a:gd name="connsiteX6" fmla="*/ 2594306 w 2594306"/>
              <a:gd name="connsiteY6" fmla="*/ 842237 h 1671814"/>
              <a:gd name="connsiteX7" fmla="*/ 2537458 w 2594306"/>
              <a:gd name="connsiteY7" fmla="*/ 1016302 h 1671814"/>
              <a:gd name="connsiteX8" fmla="*/ 1085044 w 2594306"/>
              <a:gd name="connsiteY8" fmla="*/ 1019455 h 1671814"/>
              <a:gd name="connsiteX9" fmla="*/ 931135 w 2594306"/>
              <a:gd name="connsiteY9" fmla="*/ 1517396 h 1671814"/>
              <a:gd name="connsiteX10" fmla="*/ 2402324 w 2594306"/>
              <a:gd name="connsiteY10" fmla="*/ 1517395 h 1671814"/>
              <a:gd name="connsiteX11" fmla="*/ 2369391 w 2594306"/>
              <a:gd name="connsiteY11" fmla="*/ 1671649 h 1671814"/>
              <a:gd name="connsiteX12" fmla="*/ 0 w 2594306"/>
              <a:gd name="connsiteY12" fmla="*/ 1671814 h 1671814"/>
              <a:gd name="connsiteX13" fmla="*/ 243341 w 2594306"/>
              <a:gd name="connsiteY13" fmla="*/ 835907 h 1671814"/>
              <a:gd name="connsiteX14" fmla="*/ 0 w 2594306"/>
              <a:gd name="connsiteY14" fmla="*/ 0 h 1671814"/>
              <a:gd name="connsiteX0" fmla="*/ 0 w 2594306"/>
              <a:gd name="connsiteY0" fmla="*/ 0 h 1671814"/>
              <a:gd name="connsiteX1" fmla="*/ 2365284 w 2594306"/>
              <a:gd name="connsiteY1" fmla="*/ 3761 h 1671814"/>
              <a:gd name="connsiteX2" fmla="*/ 2402322 w 2594306"/>
              <a:gd name="connsiteY2" fmla="*/ 150322 h 1671814"/>
              <a:gd name="connsiteX3" fmla="*/ 940189 w 2594306"/>
              <a:gd name="connsiteY3" fmla="*/ 154849 h 1671814"/>
              <a:gd name="connsiteX4" fmla="*/ 1093453 w 2594306"/>
              <a:gd name="connsiteY4" fmla="*/ 664059 h 1671814"/>
              <a:gd name="connsiteX5" fmla="*/ 2549697 w 2594306"/>
              <a:gd name="connsiteY5" fmla="*/ 664855 h 1671814"/>
              <a:gd name="connsiteX6" fmla="*/ 2594306 w 2594306"/>
              <a:gd name="connsiteY6" fmla="*/ 842237 h 1671814"/>
              <a:gd name="connsiteX7" fmla="*/ 2537458 w 2594306"/>
              <a:gd name="connsiteY7" fmla="*/ 1016302 h 1671814"/>
              <a:gd name="connsiteX8" fmla="*/ 1085044 w 2594306"/>
              <a:gd name="connsiteY8" fmla="*/ 1006576 h 1671814"/>
              <a:gd name="connsiteX9" fmla="*/ 931135 w 2594306"/>
              <a:gd name="connsiteY9" fmla="*/ 1517396 h 1671814"/>
              <a:gd name="connsiteX10" fmla="*/ 2402324 w 2594306"/>
              <a:gd name="connsiteY10" fmla="*/ 1517395 h 1671814"/>
              <a:gd name="connsiteX11" fmla="*/ 2369391 w 2594306"/>
              <a:gd name="connsiteY11" fmla="*/ 1671649 h 1671814"/>
              <a:gd name="connsiteX12" fmla="*/ 0 w 2594306"/>
              <a:gd name="connsiteY12" fmla="*/ 1671814 h 1671814"/>
              <a:gd name="connsiteX13" fmla="*/ 243341 w 2594306"/>
              <a:gd name="connsiteY13" fmla="*/ 835907 h 1671814"/>
              <a:gd name="connsiteX14" fmla="*/ 0 w 2594306"/>
              <a:gd name="connsiteY14" fmla="*/ 0 h 1671814"/>
              <a:gd name="connsiteX0" fmla="*/ 0 w 2594306"/>
              <a:gd name="connsiteY0" fmla="*/ 0 h 1671814"/>
              <a:gd name="connsiteX1" fmla="*/ 2365284 w 2594306"/>
              <a:gd name="connsiteY1" fmla="*/ 3761 h 1671814"/>
              <a:gd name="connsiteX2" fmla="*/ 2402322 w 2594306"/>
              <a:gd name="connsiteY2" fmla="*/ 150322 h 1671814"/>
              <a:gd name="connsiteX3" fmla="*/ 940189 w 2594306"/>
              <a:gd name="connsiteY3" fmla="*/ 154849 h 1671814"/>
              <a:gd name="connsiteX4" fmla="*/ 1093453 w 2594306"/>
              <a:gd name="connsiteY4" fmla="*/ 664059 h 1671814"/>
              <a:gd name="connsiteX5" fmla="*/ 2539394 w 2594306"/>
              <a:gd name="connsiteY5" fmla="*/ 664855 h 1671814"/>
              <a:gd name="connsiteX6" fmla="*/ 2594306 w 2594306"/>
              <a:gd name="connsiteY6" fmla="*/ 842237 h 1671814"/>
              <a:gd name="connsiteX7" fmla="*/ 2537458 w 2594306"/>
              <a:gd name="connsiteY7" fmla="*/ 1016302 h 1671814"/>
              <a:gd name="connsiteX8" fmla="*/ 1085044 w 2594306"/>
              <a:gd name="connsiteY8" fmla="*/ 1006576 h 1671814"/>
              <a:gd name="connsiteX9" fmla="*/ 931135 w 2594306"/>
              <a:gd name="connsiteY9" fmla="*/ 1517396 h 1671814"/>
              <a:gd name="connsiteX10" fmla="*/ 2402324 w 2594306"/>
              <a:gd name="connsiteY10" fmla="*/ 1517395 h 1671814"/>
              <a:gd name="connsiteX11" fmla="*/ 2369391 w 2594306"/>
              <a:gd name="connsiteY11" fmla="*/ 1671649 h 1671814"/>
              <a:gd name="connsiteX12" fmla="*/ 0 w 2594306"/>
              <a:gd name="connsiteY12" fmla="*/ 1671814 h 1671814"/>
              <a:gd name="connsiteX13" fmla="*/ 243341 w 2594306"/>
              <a:gd name="connsiteY13" fmla="*/ 835907 h 1671814"/>
              <a:gd name="connsiteX14" fmla="*/ 0 w 2594306"/>
              <a:gd name="connsiteY14" fmla="*/ 0 h 1671814"/>
              <a:gd name="connsiteX0" fmla="*/ 0 w 2594306"/>
              <a:gd name="connsiteY0" fmla="*/ 0 h 1671814"/>
              <a:gd name="connsiteX1" fmla="*/ 2365284 w 2594306"/>
              <a:gd name="connsiteY1" fmla="*/ 3761 h 1671814"/>
              <a:gd name="connsiteX2" fmla="*/ 2402322 w 2594306"/>
              <a:gd name="connsiteY2" fmla="*/ 150322 h 1671814"/>
              <a:gd name="connsiteX3" fmla="*/ 940189 w 2594306"/>
              <a:gd name="connsiteY3" fmla="*/ 154849 h 1671814"/>
              <a:gd name="connsiteX4" fmla="*/ 1093453 w 2594306"/>
              <a:gd name="connsiteY4" fmla="*/ 664059 h 1671814"/>
              <a:gd name="connsiteX5" fmla="*/ 2539394 w 2594306"/>
              <a:gd name="connsiteY5" fmla="*/ 664855 h 1671814"/>
              <a:gd name="connsiteX6" fmla="*/ 2594306 w 2594306"/>
              <a:gd name="connsiteY6" fmla="*/ 842237 h 1671814"/>
              <a:gd name="connsiteX7" fmla="*/ 2529731 w 2594306"/>
              <a:gd name="connsiteY7" fmla="*/ 1013726 h 1671814"/>
              <a:gd name="connsiteX8" fmla="*/ 1085044 w 2594306"/>
              <a:gd name="connsiteY8" fmla="*/ 1006576 h 1671814"/>
              <a:gd name="connsiteX9" fmla="*/ 931135 w 2594306"/>
              <a:gd name="connsiteY9" fmla="*/ 1517396 h 1671814"/>
              <a:gd name="connsiteX10" fmla="*/ 2402324 w 2594306"/>
              <a:gd name="connsiteY10" fmla="*/ 1517395 h 1671814"/>
              <a:gd name="connsiteX11" fmla="*/ 2369391 w 2594306"/>
              <a:gd name="connsiteY11" fmla="*/ 1671649 h 1671814"/>
              <a:gd name="connsiteX12" fmla="*/ 0 w 2594306"/>
              <a:gd name="connsiteY12" fmla="*/ 1671814 h 1671814"/>
              <a:gd name="connsiteX13" fmla="*/ 243341 w 2594306"/>
              <a:gd name="connsiteY13" fmla="*/ 835907 h 1671814"/>
              <a:gd name="connsiteX14" fmla="*/ 0 w 2594306"/>
              <a:gd name="connsiteY14" fmla="*/ 0 h 1671814"/>
              <a:gd name="connsiteX0" fmla="*/ 0 w 2594306"/>
              <a:gd name="connsiteY0" fmla="*/ 0 h 1671814"/>
              <a:gd name="connsiteX1" fmla="*/ 2365284 w 2594306"/>
              <a:gd name="connsiteY1" fmla="*/ 3761 h 1671814"/>
              <a:gd name="connsiteX2" fmla="*/ 2402322 w 2594306"/>
              <a:gd name="connsiteY2" fmla="*/ 150322 h 1671814"/>
              <a:gd name="connsiteX3" fmla="*/ 940189 w 2594306"/>
              <a:gd name="connsiteY3" fmla="*/ 154849 h 1671814"/>
              <a:gd name="connsiteX4" fmla="*/ 1093453 w 2594306"/>
              <a:gd name="connsiteY4" fmla="*/ 664059 h 1671814"/>
              <a:gd name="connsiteX5" fmla="*/ 2539394 w 2594306"/>
              <a:gd name="connsiteY5" fmla="*/ 664855 h 1671814"/>
              <a:gd name="connsiteX6" fmla="*/ 2594306 w 2594306"/>
              <a:gd name="connsiteY6" fmla="*/ 842237 h 1671814"/>
              <a:gd name="connsiteX7" fmla="*/ 2529731 w 2594306"/>
              <a:gd name="connsiteY7" fmla="*/ 1013726 h 1671814"/>
              <a:gd name="connsiteX8" fmla="*/ 1085044 w 2594306"/>
              <a:gd name="connsiteY8" fmla="*/ 1006576 h 1671814"/>
              <a:gd name="connsiteX9" fmla="*/ 931135 w 2594306"/>
              <a:gd name="connsiteY9" fmla="*/ 1517396 h 1671814"/>
              <a:gd name="connsiteX10" fmla="*/ 2402324 w 2594306"/>
              <a:gd name="connsiteY10" fmla="*/ 1517395 h 1671814"/>
              <a:gd name="connsiteX11" fmla="*/ 2356512 w 2594306"/>
              <a:gd name="connsiteY11" fmla="*/ 1666497 h 1671814"/>
              <a:gd name="connsiteX12" fmla="*/ 0 w 2594306"/>
              <a:gd name="connsiteY12" fmla="*/ 1671814 h 1671814"/>
              <a:gd name="connsiteX13" fmla="*/ 243341 w 2594306"/>
              <a:gd name="connsiteY13" fmla="*/ 835907 h 1671814"/>
              <a:gd name="connsiteX14" fmla="*/ 0 w 2594306"/>
              <a:gd name="connsiteY14" fmla="*/ 0 h 1671814"/>
              <a:gd name="connsiteX0" fmla="*/ 0 w 2594306"/>
              <a:gd name="connsiteY0" fmla="*/ 0 h 1671814"/>
              <a:gd name="connsiteX1" fmla="*/ 2365284 w 2594306"/>
              <a:gd name="connsiteY1" fmla="*/ 3761 h 1671814"/>
              <a:gd name="connsiteX2" fmla="*/ 2402322 w 2594306"/>
              <a:gd name="connsiteY2" fmla="*/ 150322 h 1671814"/>
              <a:gd name="connsiteX3" fmla="*/ 940189 w 2594306"/>
              <a:gd name="connsiteY3" fmla="*/ 154849 h 1671814"/>
              <a:gd name="connsiteX4" fmla="*/ 1093453 w 2594306"/>
              <a:gd name="connsiteY4" fmla="*/ 664059 h 1671814"/>
              <a:gd name="connsiteX5" fmla="*/ 2539394 w 2594306"/>
              <a:gd name="connsiteY5" fmla="*/ 664855 h 1671814"/>
              <a:gd name="connsiteX6" fmla="*/ 2594306 w 2594306"/>
              <a:gd name="connsiteY6" fmla="*/ 842237 h 1671814"/>
              <a:gd name="connsiteX7" fmla="*/ 2534882 w 2594306"/>
              <a:gd name="connsiteY7" fmla="*/ 1013726 h 1671814"/>
              <a:gd name="connsiteX8" fmla="*/ 1085044 w 2594306"/>
              <a:gd name="connsiteY8" fmla="*/ 1006576 h 1671814"/>
              <a:gd name="connsiteX9" fmla="*/ 931135 w 2594306"/>
              <a:gd name="connsiteY9" fmla="*/ 1517396 h 1671814"/>
              <a:gd name="connsiteX10" fmla="*/ 2402324 w 2594306"/>
              <a:gd name="connsiteY10" fmla="*/ 1517395 h 1671814"/>
              <a:gd name="connsiteX11" fmla="*/ 2356512 w 2594306"/>
              <a:gd name="connsiteY11" fmla="*/ 1666497 h 1671814"/>
              <a:gd name="connsiteX12" fmla="*/ 0 w 2594306"/>
              <a:gd name="connsiteY12" fmla="*/ 1671814 h 1671814"/>
              <a:gd name="connsiteX13" fmla="*/ 243341 w 2594306"/>
              <a:gd name="connsiteY13" fmla="*/ 835907 h 1671814"/>
              <a:gd name="connsiteX14" fmla="*/ 0 w 2594306"/>
              <a:gd name="connsiteY14" fmla="*/ 0 h 1671814"/>
              <a:gd name="connsiteX0" fmla="*/ 0 w 2594306"/>
              <a:gd name="connsiteY0" fmla="*/ 0 h 1671814"/>
              <a:gd name="connsiteX1" fmla="*/ 2365284 w 2594306"/>
              <a:gd name="connsiteY1" fmla="*/ 3761 h 1671814"/>
              <a:gd name="connsiteX2" fmla="*/ 2402322 w 2594306"/>
              <a:gd name="connsiteY2" fmla="*/ 150322 h 1671814"/>
              <a:gd name="connsiteX3" fmla="*/ 940189 w 2594306"/>
              <a:gd name="connsiteY3" fmla="*/ 154849 h 1671814"/>
              <a:gd name="connsiteX4" fmla="*/ 1093453 w 2594306"/>
              <a:gd name="connsiteY4" fmla="*/ 664059 h 1671814"/>
              <a:gd name="connsiteX5" fmla="*/ 2539394 w 2594306"/>
              <a:gd name="connsiteY5" fmla="*/ 664855 h 1671814"/>
              <a:gd name="connsiteX6" fmla="*/ 2594306 w 2594306"/>
              <a:gd name="connsiteY6" fmla="*/ 842237 h 1671814"/>
              <a:gd name="connsiteX7" fmla="*/ 2542610 w 2594306"/>
              <a:gd name="connsiteY7" fmla="*/ 1011151 h 1671814"/>
              <a:gd name="connsiteX8" fmla="*/ 1085044 w 2594306"/>
              <a:gd name="connsiteY8" fmla="*/ 1006576 h 1671814"/>
              <a:gd name="connsiteX9" fmla="*/ 931135 w 2594306"/>
              <a:gd name="connsiteY9" fmla="*/ 1517396 h 1671814"/>
              <a:gd name="connsiteX10" fmla="*/ 2402324 w 2594306"/>
              <a:gd name="connsiteY10" fmla="*/ 1517395 h 1671814"/>
              <a:gd name="connsiteX11" fmla="*/ 2356512 w 2594306"/>
              <a:gd name="connsiteY11" fmla="*/ 1666497 h 1671814"/>
              <a:gd name="connsiteX12" fmla="*/ 0 w 2594306"/>
              <a:gd name="connsiteY12" fmla="*/ 1671814 h 1671814"/>
              <a:gd name="connsiteX13" fmla="*/ 243341 w 2594306"/>
              <a:gd name="connsiteY13" fmla="*/ 835907 h 1671814"/>
              <a:gd name="connsiteX14" fmla="*/ 0 w 2594306"/>
              <a:gd name="connsiteY14" fmla="*/ 0 h 1671814"/>
              <a:gd name="connsiteX0" fmla="*/ 0 w 2594306"/>
              <a:gd name="connsiteY0" fmla="*/ 0 h 1671814"/>
              <a:gd name="connsiteX1" fmla="*/ 2365284 w 2594306"/>
              <a:gd name="connsiteY1" fmla="*/ 3761 h 1671814"/>
              <a:gd name="connsiteX2" fmla="*/ 2402322 w 2594306"/>
              <a:gd name="connsiteY2" fmla="*/ 150322 h 1671814"/>
              <a:gd name="connsiteX3" fmla="*/ 940189 w 2594306"/>
              <a:gd name="connsiteY3" fmla="*/ 154849 h 1671814"/>
              <a:gd name="connsiteX4" fmla="*/ 1093453 w 2594306"/>
              <a:gd name="connsiteY4" fmla="*/ 664059 h 1671814"/>
              <a:gd name="connsiteX5" fmla="*/ 2539394 w 2594306"/>
              <a:gd name="connsiteY5" fmla="*/ 664855 h 1671814"/>
              <a:gd name="connsiteX6" fmla="*/ 2594306 w 2594306"/>
              <a:gd name="connsiteY6" fmla="*/ 842237 h 1671814"/>
              <a:gd name="connsiteX7" fmla="*/ 2529731 w 2594306"/>
              <a:gd name="connsiteY7" fmla="*/ 1013726 h 1671814"/>
              <a:gd name="connsiteX8" fmla="*/ 1085044 w 2594306"/>
              <a:gd name="connsiteY8" fmla="*/ 1006576 h 1671814"/>
              <a:gd name="connsiteX9" fmla="*/ 931135 w 2594306"/>
              <a:gd name="connsiteY9" fmla="*/ 1517396 h 1671814"/>
              <a:gd name="connsiteX10" fmla="*/ 2402324 w 2594306"/>
              <a:gd name="connsiteY10" fmla="*/ 1517395 h 1671814"/>
              <a:gd name="connsiteX11" fmla="*/ 2356512 w 2594306"/>
              <a:gd name="connsiteY11" fmla="*/ 1666497 h 1671814"/>
              <a:gd name="connsiteX12" fmla="*/ 0 w 2594306"/>
              <a:gd name="connsiteY12" fmla="*/ 1671814 h 1671814"/>
              <a:gd name="connsiteX13" fmla="*/ 243341 w 2594306"/>
              <a:gd name="connsiteY13" fmla="*/ 835907 h 1671814"/>
              <a:gd name="connsiteX14" fmla="*/ 0 w 2594306"/>
              <a:gd name="connsiteY14" fmla="*/ 0 h 1671814"/>
              <a:gd name="connsiteX0" fmla="*/ 0 w 2594306"/>
              <a:gd name="connsiteY0" fmla="*/ 0 h 1671814"/>
              <a:gd name="connsiteX1" fmla="*/ 2365284 w 2594306"/>
              <a:gd name="connsiteY1" fmla="*/ 3761 h 1671814"/>
              <a:gd name="connsiteX2" fmla="*/ 2402322 w 2594306"/>
              <a:gd name="connsiteY2" fmla="*/ 150322 h 1671814"/>
              <a:gd name="connsiteX3" fmla="*/ 940189 w 2594306"/>
              <a:gd name="connsiteY3" fmla="*/ 154849 h 1671814"/>
              <a:gd name="connsiteX4" fmla="*/ 1093453 w 2594306"/>
              <a:gd name="connsiteY4" fmla="*/ 664059 h 1671814"/>
              <a:gd name="connsiteX5" fmla="*/ 2539394 w 2594306"/>
              <a:gd name="connsiteY5" fmla="*/ 664855 h 1671814"/>
              <a:gd name="connsiteX6" fmla="*/ 2594306 w 2594306"/>
              <a:gd name="connsiteY6" fmla="*/ 842237 h 1671814"/>
              <a:gd name="connsiteX7" fmla="*/ 2534883 w 2594306"/>
              <a:gd name="connsiteY7" fmla="*/ 1016302 h 1671814"/>
              <a:gd name="connsiteX8" fmla="*/ 1085044 w 2594306"/>
              <a:gd name="connsiteY8" fmla="*/ 1006576 h 1671814"/>
              <a:gd name="connsiteX9" fmla="*/ 931135 w 2594306"/>
              <a:gd name="connsiteY9" fmla="*/ 1517396 h 1671814"/>
              <a:gd name="connsiteX10" fmla="*/ 2402324 w 2594306"/>
              <a:gd name="connsiteY10" fmla="*/ 1517395 h 1671814"/>
              <a:gd name="connsiteX11" fmla="*/ 2356512 w 2594306"/>
              <a:gd name="connsiteY11" fmla="*/ 1666497 h 1671814"/>
              <a:gd name="connsiteX12" fmla="*/ 0 w 2594306"/>
              <a:gd name="connsiteY12" fmla="*/ 1671814 h 1671814"/>
              <a:gd name="connsiteX13" fmla="*/ 243341 w 2594306"/>
              <a:gd name="connsiteY13" fmla="*/ 835907 h 1671814"/>
              <a:gd name="connsiteX14" fmla="*/ 0 w 2594306"/>
              <a:gd name="connsiteY14" fmla="*/ 0 h 1671814"/>
              <a:gd name="connsiteX0" fmla="*/ 0 w 2594306"/>
              <a:gd name="connsiteY0" fmla="*/ 0 h 1671814"/>
              <a:gd name="connsiteX1" fmla="*/ 2365284 w 2594306"/>
              <a:gd name="connsiteY1" fmla="*/ 3761 h 1671814"/>
              <a:gd name="connsiteX2" fmla="*/ 2402322 w 2594306"/>
              <a:gd name="connsiteY2" fmla="*/ 150322 h 1671814"/>
              <a:gd name="connsiteX3" fmla="*/ 1029391 w 2594306"/>
              <a:gd name="connsiteY3" fmla="*/ 131231 h 1671814"/>
              <a:gd name="connsiteX4" fmla="*/ 1093453 w 2594306"/>
              <a:gd name="connsiteY4" fmla="*/ 664059 h 1671814"/>
              <a:gd name="connsiteX5" fmla="*/ 2539394 w 2594306"/>
              <a:gd name="connsiteY5" fmla="*/ 664855 h 1671814"/>
              <a:gd name="connsiteX6" fmla="*/ 2594306 w 2594306"/>
              <a:gd name="connsiteY6" fmla="*/ 842237 h 1671814"/>
              <a:gd name="connsiteX7" fmla="*/ 2534883 w 2594306"/>
              <a:gd name="connsiteY7" fmla="*/ 1016302 h 1671814"/>
              <a:gd name="connsiteX8" fmla="*/ 1085044 w 2594306"/>
              <a:gd name="connsiteY8" fmla="*/ 1006576 h 1671814"/>
              <a:gd name="connsiteX9" fmla="*/ 931135 w 2594306"/>
              <a:gd name="connsiteY9" fmla="*/ 1517396 h 1671814"/>
              <a:gd name="connsiteX10" fmla="*/ 2402324 w 2594306"/>
              <a:gd name="connsiteY10" fmla="*/ 1517395 h 1671814"/>
              <a:gd name="connsiteX11" fmla="*/ 2356512 w 2594306"/>
              <a:gd name="connsiteY11" fmla="*/ 1666497 h 1671814"/>
              <a:gd name="connsiteX12" fmla="*/ 0 w 2594306"/>
              <a:gd name="connsiteY12" fmla="*/ 1671814 h 1671814"/>
              <a:gd name="connsiteX13" fmla="*/ 243341 w 2594306"/>
              <a:gd name="connsiteY13" fmla="*/ 835907 h 1671814"/>
              <a:gd name="connsiteX14" fmla="*/ 0 w 2594306"/>
              <a:gd name="connsiteY14" fmla="*/ 0 h 1671814"/>
              <a:gd name="connsiteX0" fmla="*/ 0 w 2594306"/>
              <a:gd name="connsiteY0" fmla="*/ 0 h 1671814"/>
              <a:gd name="connsiteX1" fmla="*/ 2365284 w 2594306"/>
              <a:gd name="connsiteY1" fmla="*/ 3761 h 1671814"/>
              <a:gd name="connsiteX2" fmla="*/ 2402322 w 2594306"/>
              <a:gd name="connsiteY2" fmla="*/ 150322 h 1671814"/>
              <a:gd name="connsiteX3" fmla="*/ 1029391 w 2594306"/>
              <a:gd name="connsiteY3" fmla="*/ 131231 h 1671814"/>
              <a:gd name="connsiteX4" fmla="*/ 1188109 w 2594306"/>
              <a:gd name="connsiteY4" fmla="*/ 664059 h 1671814"/>
              <a:gd name="connsiteX5" fmla="*/ 2539394 w 2594306"/>
              <a:gd name="connsiteY5" fmla="*/ 664855 h 1671814"/>
              <a:gd name="connsiteX6" fmla="*/ 2594306 w 2594306"/>
              <a:gd name="connsiteY6" fmla="*/ 842237 h 1671814"/>
              <a:gd name="connsiteX7" fmla="*/ 2534883 w 2594306"/>
              <a:gd name="connsiteY7" fmla="*/ 1016302 h 1671814"/>
              <a:gd name="connsiteX8" fmla="*/ 1085044 w 2594306"/>
              <a:gd name="connsiteY8" fmla="*/ 1006576 h 1671814"/>
              <a:gd name="connsiteX9" fmla="*/ 931135 w 2594306"/>
              <a:gd name="connsiteY9" fmla="*/ 1517396 h 1671814"/>
              <a:gd name="connsiteX10" fmla="*/ 2402324 w 2594306"/>
              <a:gd name="connsiteY10" fmla="*/ 1517395 h 1671814"/>
              <a:gd name="connsiteX11" fmla="*/ 2356512 w 2594306"/>
              <a:gd name="connsiteY11" fmla="*/ 1666497 h 1671814"/>
              <a:gd name="connsiteX12" fmla="*/ 0 w 2594306"/>
              <a:gd name="connsiteY12" fmla="*/ 1671814 h 1671814"/>
              <a:gd name="connsiteX13" fmla="*/ 243341 w 2594306"/>
              <a:gd name="connsiteY13" fmla="*/ 835907 h 1671814"/>
              <a:gd name="connsiteX14" fmla="*/ 0 w 2594306"/>
              <a:gd name="connsiteY14" fmla="*/ 0 h 1671814"/>
              <a:gd name="connsiteX0" fmla="*/ 0 w 2594306"/>
              <a:gd name="connsiteY0" fmla="*/ 0 h 1671814"/>
              <a:gd name="connsiteX1" fmla="*/ 2365284 w 2594306"/>
              <a:gd name="connsiteY1" fmla="*/ 3761 h 1671814"/>
              <a:gd name="connsiteX2" fmla="*/ 2402322 w 2594306"/>
              <a:gd name="connsiteY2" fmla="*/ 132574 h 1671814"/>
              <a:gd name="connsiteX3" fmla="*/ 1029391 w 2594306"/>
              <a:gd name="connsiteY3" fmla="*/ 131231 h 1671814"/>
              <a:gd name="connsiteX4" fmla="*/ 1188109 w 2594306"/>
              <a:gd name="connsiteY4" fmla="*/ 664059 h 1671814"/>
              <a:gd name="connsiteX5" fmla="*/ 2539394 w 2594306"/>
              <a:gd name="connsiteY5" fmla="*/ 664855 h 1671814"/>
              <a:gd name="connsiteX6" fmla="*/ 2594306 w 2594306"/>
              <a:gd name="connsiteY6" fmla="*/ 842237 h 1671814"/>
              <a:gd name="connsiteX7" fmla="*/ 2534883 w 2594306"/>
              <a:gd name="connsiteY7" fmla="*/ 1016302 h 1671814"/>
              <a:gd name="connsiteX8" fmla="*/ 1085044 w 2594306"/>
              <a:gd name="connsiteY8" fmla="*/ 1006576 h 1671814"/>
              <a:gd name="connsiteX9" fmla="*/ 931135 w 2594306"/>
              <a:gd name="connsiteY9" fmla="*/ 1517396 h 1671814"/>
              <a:gd name="connsiteX10" fmla="*/ 2402324 w 2594306"/>
              <a:gd name="connsiteY10" fmla="*/ 1517395 h 1671814"/>
              <a:gd name="connsiteX11" fmla="*/ 2356512 w 2594306"/>
              <a:gd name="connsiteY11" fmla="*/ 1666497 h 1671814"/>
              <a:gd name="connsiteX12" fmla="*/ 0 w 2594306"/>
              <a:gd name="connsiteY12" fmla="*/ 1671814 h 1671814"/>
              <a:gd name="connsiteX13" fmla="*/ 243341 w 2594306"/>
              <a:gd name="connsiteY13" fmla="*/ 835907 h 1671814"/>
              <a:gd name="connsiteX14" fmla="*/ 0 w 2594306"/>
              <a:gd name="connsiteY14" fmla="*/ 0 h 1671814"/>
              <a:gd name="connsiteX0" fmla="*/ 0 w 2594306"/>
              <a:gd name="connsiteY0" fmla="*/ 0 h 1671814"/>
              <a:gd name="connsiteX1" fmla="*/ 2365284 w 2594306"/>
              <a:gd name="connsiteY1" fmla="*/ 3761 h 1671814"/>
              <a:gd name="connsiteX2" fmla="*/ 2402322 w 2594306"/>
              <a:gd name="connsiteY2" fmla="*/ 132574 h 1671814"/>
              <a:gd name="connsiteX3" fmla="*/ 1029391 w 2594306"/>
              <a:gd name="connsiteY3" fmla="*/ 131231 h 1671814"/>
              <a:gd name="connsiteX4" fmla="*/ 1188109 w 2594306"/>
              <a:gd name="connsiteY4" fmla="*/ 664059 h 1671814"/>
              <a:gd name="connsiteX5" fmla="*/ 2539394 w 2594306"/>
              <a:gd name="connsiteY5" fmla="*/ 664855 h 1671814"/>
              <a:gd name="connsiteX6" fmla="*/ 2594306 w 2594306"/>
              <a:gd name="connsiteY6" fmla="*/ 842237 h 1671814"/>
              <a:gd name="connsiteX7" fmla="*/ 2534883 w 2594306"/>
              <a:gd name="connsiteY7" fmla="*/ 1016302 h 1671814"/>
              <a:gd name="connsiteX8" fmla="*/ 1164869 w 2594306"/>
              <a:gd name="connsiteY8" fmla="*/ 1008024 h 1671814"/>
              <a:gd name="connsiteX9" fmla="*/ 931135 w 2594306"/>
              <a:gd name="connsiteY9" fmla="*/ 1517396 h 1671814"/>
              <a:gd name="connsiteX10" fmla="*/ 2402324 w 2594306"/>
              <a:gd name="connsiteY10" fmla="*/ 1517395 h 1671814"/>
              <a:gd name="connsiteX11" fmla="*/ 2356512 w 2594306"/>
              <a:gd name="connsiteY11" fmla="*/ 1666497 h 1671814"/>
              <a:gd name="connsiteX12" fmla="*/ 0 w 2594306"/>
              <a:gd name="connsiteY12" fmla="*/ 1671814 h 1671814"/>
              <a:gd name="connsiteX13" fmla="*/ 243341 w 2594306"/>
              <a:gd name="connsiteY13" fmla="*/ 835907 h 1671814"/>
              <a:gd name="connsiteX14" fmla="*/ 0 w 2594306"/>
              <a:gd name="connsiteY14" fmla="*/ 0 h 1671814"/>
              <a:gd name="connsiteX0" fmla="*/ 0 w 2594306"/>
              <a:gd name="connsiteY0" fmla="*/ 0 h 1671814"/>
              <a:gd name="connsiteX1" fmla="*/ 2365284 w 2594306"/>
              <a:gd name="connsiteY1" fmla="*/ 3761 h 1671814"/>
              <a:gd name="connsiteX2" fmla="*/ 2402322 w 2594306"/>
              <a:gd name="connsiteY2" fmla="*/ 132574 h 1671814"/>
              <a:gd name="connsiteX3" fmla="*/ 1029391 w 2594306"/>
              <a:gd name="connsiteY3" fmla="*/ 131231 h 1671814"/>
              <a:gd name="connsiteX4" fmla="*/ 1188109 w 2594306"/>
              <a:gd name="connsiteY4" fmla="*/ 664059 h 1671814"/>
              <a:gd name="connsiteX5" fmla="*/ 2539394 w 2594306"/>
              <a:gd name="connsiteY5" fmla="*/ 664855 h 1671814"/>
              <a:gd name="connsiteX6" fmla="*/ 2594306 w 2594306"/>
              <a:gd name="connsiteY6" fmla="*/ 842237 h 1671814"/>
              <a:gd name="connsiteX7" fmla="*/ 2534883 w 2594306"/>
              <a:gd name="connsiteY7" fmla="*/ 1016302 h 1671814"/>
              <a:gd name="connsiteX8" fmla="*/ 1164869 w 2594306"/>
              <a:gd name="connsiteY8" fmla="*/ 1008024 h 1671814"/>
              <a:gd name="connsiteX9" fmla="*/ 931135 w 2594306"/>
              <a:gd name="connsiteY9" fmla="*/ 1517396 h 1671814"/>
              <a:gd name="connsiteX10" fmla="*/ 2402324 w 2594306"/>
              <a:gd name="connsiteY10" fmla="*/ 1517395 h 1671814"/>
              <a:gd name="connsiteX11" fmla="*/ 2356512 w 2594306"/>
              <a:gd name="connsiteY11" fmla="*/ 1666497 h 1671814"/>
              <a:gd name="connsiteX12" fmla="*/ 0 w 2594306"/>
              <a:gd name="connsiteY12" fmla="*/ 1671814 h 1671814"/>
              <a:gd name="connsiteX13" fmla="*/ 243341 w 2594306"/>
              <a:gd name="connsiteY13" fmla="*/ 835907 h 1671814"/>
              <a:gd name="connsiteX14" fmla="*/ 0 w 2594306"/>
              <a:gd name="connsiteY14" fmla="*/ 0 h 1671814"/>
              <a:gd name="connsiteX0" fmla="*/ 0 w 2594306"/>
              <a:gd name="connsiteY0" fmla="*/ 0 h 1671814"/>
              <a:gd name="connsiteX1" fmla="*/ 2365284 w 2594306"/>
              <a:gd name="connsiteY1" fmla="*/ 3761 h 1671814"/>
              <a:gd name="connsiteX2" fmla="*/ 2402322 w 2594306"/>
              <a:gd name="connsiteY2" fmla="*/ 132574 h 1671814"/>
              <a:gd name="connsiteX3" fmla="*/ 1029391 w 2594306"/>
              <a:gd name="connsiteY3" fmla="*/ 131231 h 1671814"/>
              <a:gd name="connsiteX4" fmla="*/ 1188109 w 2594306"/>
              <a:gd name="connsiteY4" fmla="*/ 664059 h 1671814"/>
              <a:gd name="connsiteX5" fmla="*/ 2539394 w 2594306"/>
              <a:gd name="connsiteY5" fmla="*/ 664855 h 1671814"/>
              <a:gd name="connsiteX6" fmla="*/ 2594306 w 2594306"/>
              <a:gd name="connsiteY6" fmla="*/ 842237 h 1671814"/>
              <a:gd name="connsiteX7" fmla="*/ 2534883 w 2594306"/>
              <a:gd name="connsiteY7" fmla="*/ 1016302 h 1671814"/>
              <a:gd name="connsiteX8" fmla="*/ 1164869 w 2594306"/>
              <a:gd name="connsiteY8" fmla="*/ 1008024 h 1671814"/>
              <a:gd name="connsiteX9" fmla="*/ 1014421 w 2594306"/>
              <a:gd name="connsiteY9" fmla="*/ 1524420 h 1671814"/>
              <a:gd name="connsiteX10" fmla="*/ 2402324 w 2594306"/>
              <a:gd name="connsiteY10" fmla="*/ 1517395 h 1671814"/>
              <a:gd name="connsiteX11" fmla="*/ 2356512 w 2594306"/>
              <a:gd name="connsiteY11" fmla="*/ 1666497 h 1671814"/>
              <a:gd name="connsiteX12" fmla="*/ 0 w 2594306"/>
              <a:gd name="connsiteY12" fmla="*/ 1671814 h 1671814"/>
              <a:gd name="connsiteX13" fmla="*/ 243341 w 2594306"/>
              <a:gd name="connsiteY13" fmla="*/ 835907 h 1671814"/>
              <a:gd name="connsiteX14" fmla="*/ 0 w 2594306"/>
              <a:gd name="connsiteY14" fmla="*/ 0 h 1671814"/>
              <a:gd name="connsiteX0" fmla="*/ 0 w 2594306"/>
              <a:gd name="connsiteY0" fmla="*/ 0 h 1671814"/>
              <a:gd name="connsiteX1" fmla="*/ 2365284 w 2594306"/>
              <a:gd name="connsiteY1" fmla="*/ 3761 h 1671814"/>
              <a:gd name="connsiteX2" fmla="*/ 2402322 w 2594306"/>
              <a:gd name="connsiteY2" fmla="*/ 132574 h 1671814"/>
              <a:gd name="connsiteX3" fmla="*/ 1029391 w 2594306"/>
              <a:gd name="connsiteY3" fmla="*/ 131231 h 1671814"/>
              <a:gd name="connsiteX4" fmla="*/ 1188109 w 2594306"/>
              <a:gd name="connsiteY4" fmla="*/ 664059 h 1671814"/>
              <a:gd name="connsiteX5" fmla="*/ 2539394 w 2594306"/>
              <a:gd name="connsiteY5" fmla="*/ 664855 h 1671814"/>
              <a:gd name="connsiteX6" fmla="*/ 2594306 w 2594306"/>
              <a:gd name="connsiteY6" fmla="*/ 842237 h 1671814"/>
              <a:gd name="connsiteX7" fmla="*/ 2534883 w 2594306"/>
              <a:gd name="connsiteY7" fmla="*/ 1016302 h 1671814"/>
              <a:gd name="connsiteX8" fmla="*/ 1164869 w 2594306"/>
              <a:gd name="connsiteY8" fmla="*/ 1008024 h 1671814"/>
              <a:gd name="connsiteX9" fmla="*/ 1029212 w 2594306"/>
              <a:gd name="connsiteY9" fmla="*/ 1524420 h 1671814"/>
              <a:gd name="connsiteX10" fmla="*/ 2402324 w 2594306"/>
              <a:gd name="connsiteY10" fmla="*/ 1517395 h 1671814"/>
              <a:gd name="connsiteX11" fmla="*/ 2356512 w 2594306"/>
              <a:gd name="connsiteY11" fmla="*/ 1666497 h 1671814"/>
              <a:gd name="connsiteX12" fmla="*/ 0 w 2594306"/>
              <a:gd name="connsiteY12" fmla="*/ 1671814 h 1671814"/>
              <a:gd name="connsiteX13" fmla="*/ 243341 w 2594306"/>
              <a:gd name="connsiteY13" fmla="*/ 835907 h 1671814"/>
              <a:gd name="connsiteX14" fmla="*/ 0 w 2594306"/>
              <a:gd name="connsiteY14" fmla="*/ 0 h 1671814"/>
              <a:gd name="connsiteX0" fmla="*/ 0 w 2594306"/>
              <a:gd name="connsiteY0" fmla="*/ 0 h 1671814"/>
              <a:gd name="connsiteX1" fmla="*/ 2365284 w 2594306"/>
              <a:gd name="connsiteY1" fmla="*/ 3761 h 1671814"/>
              <a:gd name="connsiteX2" fmla="*/ 2402322 w 2594306"/>
              <a:gd name="connsiteY2" fmla="*/ 132574 h 1671814"/>
              <a:gd name="connsiteX3" fmla="*/ 1029391 w 2594306"/>
              <a:gd name="connsiteY3" fmla="*/ 131231 h 1671814"/>
              <a:gd name="connsiteX4" fmla="*/ 1188109 w 2594306"/>
              <a:gd name="connsiteY4" fmla="*/ 664059 h 1671814"/>
              <a:gd name="connsiteX5" fmla="*/ 2539394 w 2594306"/>
              <a:gd name="connsiteY5" fmla="*/ 664855 h 1671814"/>
              <a:gd name="connsiteX6" fmla="*/ 2594306 w 2594306"/>
              <a:gd name="connsiteY6" fmla="*/ 842237 h 1671814"/>
              <a:gd name="connsiteX7" fmla="*/ 2534883 w 2594306"/>
              <a:gd name="connsiteY7" fmla="*/ 1016302 h 1671814"/>
              <a:gd name="connsiteX8" fmla="*/ 1164869 w 2594306"/>
              <a:gd name="connsiteY8" fmla="*/ 1008024 h 1671814"/>
              <a:gd name="connsiteX9" fmla="*/ 1029212 w 2594306"/>
              <a:gd name="connsiteY9" fmla="*/ 1524420 h 1671814"/>
              <a:gd name="connsiteX10" fmla="*/ 2396408 w 2594306"/>
              <a:gd name="connsiteY10" fmla="*/ 1526269 h 1671814"/>
              <a:gd name="connsiteX11" fmla="*/ 2356512 w 2594306"/>
              <a:gd name="connsiteY11" fmla="*/ 1666497 h 1671814"/>
              <a:gd name="connsiteX12" fmla="*/ 0 w 2594306"/>
              <a:gd name="connsiteY12" fmla="*/ 1671814 h 1671814"/>
              <a:gd name="connsiteX13" fmla="*/ 243341 w 2594306"/>
              <a:gd name="connsiteY13" fmla="*/ 835907 h 1671814"/>
              <a:gd name="connsiteX14" fmla="*/ 0 w 2594306"/>
              <a:gd name="connsiteY14" fmla="*/ 0 h 1671814"/>
              <a:gd name="connsiteX0" fmla="*/ 0 w 2594306"/>
              <a:gd name="connsiteY0" fmla="*/ 0 h 1671814"/>
              <a:gd name="connsiteX1" fmla="*/ 2365284 w 2594306"/>
              <a:gd name="connsiteY1" fmla="*/ 3761 h 1671814"/>
              <a:gd name="connsiteX2" fmla="*/ 2402322 w 2594306"/>
              <a:gd name="connsiteY2" fmla="*/ 132574 h 1671814"/>
              <a:gd name="connsiteX3" fmla="*/ 1036358 w 2594306"/>
              <a:gd name="connsiteY3" fmla="*/ 121942 h 1671814"/>
              <a:gd name="connsiteX4" fmla="*/ 1188109 w 2594306"/>
              <a:gd name="connsiteY4" fmla="*/ 664059 h 1671814"/>
              <a:gd name="connsiteX5" fmla="*/ 2539394 w 2594306"/>
              <a:gd name="connsiteY5" fmla="*/ 664855 h 1671814"/>
              <a:gd name="connsiteX6" fmla="*/ 2594306 w 2594306"/>
              <a:gd name="connsiteY6" fmla="*/ 842237 h 1671814"/>
              <a:gd name="connsiteX7" fmla="*/ 2534883 w 2594306"/>
              <a:gd name="connsiteY7" fmla="*/ 1016302 h 1671814"/>
              <a:gd name="connsiteX8" fmla="*/ 1164869 w 2594306"/>
              <a:gd name="connsiteY8" fmla="*/ 1008024 h 1671814"/>
              <a:gd name="connsiteX9" fmla="*/ 1029212 w 2594306"/>
              <a:gd name="connsiteY9" fmla="*/ 1524420 h 1671814"/>
              <a:gd name="connsiteX10" fmla="*/ 2396408 w 2594306"/>
              <a:gd name="connsiteY10" fmla="*/ 1526269 h 1671814"/>
              <a:gd name="connsiteX11" fmla="*/ 2356512 w 2594306"/>
              <a:gd name="connsiteY11" fmla="*/ 1666497 h 1671814"/>
              <a:gd name="connsiteX12" fmla="*/ 0 w 2594306"/>
              <a:gd name="connsiteY12" fmla="*/ 1671814 h 1671814"/>
              <a:gd name="connsiteX13" fmla="*/ 243341 w 2594306"/>
              <a:gd name="connsiteY13" fmla="*/ 835907 h 1671814"/>
              <a:gd name="connsiteX14" fmla="*/ 0 w 2594306"/>
              <a:gd name="connsiteY14" fmla="*/ 0 h 1671814"/>
              <a:gd name="connsiteX0" fmla="*/ 0 w 2594306"/>
              <a:gd name="connsiteY0" fmla="*/ 0 h 1671814"/>
              <a:gd name="connsiteX1" fmla="*/ 2365284 w 2594306"/>
              <a:gd name="connsiteY1" fmla="*/ 3761 h 1671814"/>
              <a:gd name="connsiteX2" fmla="*/ 2402322 w 2594306"/>
              <a:gd name="connsiteY2" fmla="*/ 132574 h 1671814"/>
              <a:gd name="connsiteX3" fmla="*/ 1036358 w 2594306"/>
              <a:gd name="connsiteY3" fmla="*/ 121942 h 1671814"/>
              <a:gd name="connsiteX4" fmla="*/ 1197398 w 2594306"/>
              <a:gd name="connsiteY4" fmla="*/ 664059 h 1671814"/>
              <a:gd name="connsiteX5" fmla="*/ 2539394 w 2594306"/>
              <a:gd name="connsiteY5" fmla="*/ 664855 h 1671814"/>
              <a:gd name="connsiteX6" fmla="*/ 2594306 w 2594306"/>
              <a:gd name="connsiteY6" fmla="*/ 842237 h 1671814"/>
              <a:gd name="connsiteX7" fmla="*/ 2534883 w 2594306"/>
              <a:gd name="connsiteY7" fmla="*/ 1016302 h 1671814"/>
              <a:gd name="connsiteX8" fmla="*/ 1164869 w 2594306"/>
              <a:gd name="connsiteY8" fmla="*/ 1008024 h 1671814"/>
              <a:gd name="connsiteX9" fmla="*/ 1029212 w 2594306"/>
              <a:gd name="connsiteY9" fmla="*/ 1524420 h 1671814"/>
              <a:gd name="connsiteX10" fmla="*/ 2396408 w 2594306"/>
              <a:gd name="connsiteY10" fmla="*/ 1526269 h 1671814"/>
              <a:gd name="connsiteX11" fmla="*/ 2356512 w 2594306"/>
              <a:gd name="connsiteY11" fmla="*/ 1666497 h 1671814"/>
              <a:gd name="connsiteX12" fmla="*/ 0 w 2594306"/>
              <a:gd name="connsiteY12" fmla="*/ 1671814 h 1671814"/>
              <a:gd name="connsiteX13" fmla="*/ 243341 w 2594306"/>
              <a:gd name="connsiteY13" fmla="*/ 835907 h 1671814"/>
              <a:gd name="connsiteX14" fmla="*/ 0 w 2594306"/>
              <a:gd name="connsiteY14" fmla="*/ 0 h 1671814"/>
              <a:gd name="connsiteX0" fmla="*/ 0 w 2594306"/>
              <a:gd name="connsiteY0" fmla="*/ 0 h 1671814"/>
              <a:gd name="connsiteX1" fmla="*/ 2365284 w 2594306"/>
              <a:gd name="connsiteY1" fmla="*/ 3761 h 1671814"/>
              <a:gd name="connsiteX2" fmla="*/ 2402322 w 2594306"/>
              <a:gd name="connsiteY2" fmla="*/ 132574 h 1671814"/>
              <a:gd name="connsiteX3" fmla="*/ 1036358 w 2594306"/>
              <a:gd name="connsiteY3" fmla="*/ 121942 h 1671814"/>
              <a:gd name="connsiteX4" fmla="*/ 1197398 w 2594306"/>
              <a:gd name="connsiteY4" fmla="*/ 664059 h 1671814"/>
              <a:gd name="connsiteX5" fmla="*/ 2539394 w 2594306"/>
              <a:gd name="connsiteY5" fmla="*/ 664855 h 1671814"/>
              <a:gd name="connsiteX6" fmla="*/ 2594306 w 2594306"/>
              <a:gd name="connsiteY6" fmla="*/ 842237 h 1671814"/>
              <a:gd name="connsiteX7" fmla="*/ 2534883 w 2594306"/>
              <a:gd name="connsiteY7" fmla="*/ 1016302 h 1671814"/>
              <a:gd name="connsiteX8" fmla="*/ 1197381 w 2594306"/>
              <a:gd name="connsiteY8" fmla="*/ 996412 h 1671814"/>
              <a:gd name="connsiteX9" fmla="*/ 1029212 w 2594306"/>
              <a:gd name="connsiteY9" fmla="*/ 1524420 h 1671814"/>
              <a:gd name="connsiteX10" fmla="*/ 2396408 w 2594306"/>
              <a:gd name="connsiteY10" fmla="*/ 1526269 h 1671814"/>
              <a:gd name="connsiteX11" fmla="*/ 2356512 w 2594306"/>
              <a:gd name="connsiteY11" fmla="*/ 1666497 h 1671814"/>
              <a:gd name="connsiteX12" fmla="*/ 0 w 2594306"/>
              <a:gd name="connsiteY12" fmla="*/ 1671814 h 1671814"/>
              <a:gd name="connsiteX13" fmla="*/ 243341 w 2594306"/>
              <a:gd name="connsiteY13" fmla="*/ 835907 h 1671814"/>
              <a:gd name="connsiteX14" fmla="*/ 0 w 2594306"/>
              <a:gd name="connsiteY14" fmla="*/ 0 h 1671814"/>
              <a:gd name="connsiteX0" fmla="*/ 0 w 2594306"/>
              <a:gd name="connsiteY0" fmla="*/ 0 h 1671814"/>
              <a:gd name="connsiteX1" fmla="*/ 2365284 w 2594306"/>
              <a:gd name="connsiteY1" fmla="*/ 3761 h 1671814"/>
              <a:gd name="connsiteX2" fmla="*/ 2402322 w 2594306"/>
              <a:gd name="connsiteY2" fmla="*/ 132574 h 1671814"/>
              <a:gd name="connsiteX3" fmla="*/ 1036358 w 2594306"/>
              <a:gd name="connsiteY3" fmla="*/ 121942 h 1671814"/>
              <a:gd name="connsiteX4" fmla="*/ 1197398 w 2594306"/>
              <a:gd name="connsiteY4" fmla="*/ 664059 h 1671814"/>
              <a:gd name="connsiteX5" fmla="*/ 2539394 w 2594306"/>
              <a:gd name="connsiteY5" fmla="*/ 664855 h 1671814"/>
              <a:gd name="connsiteX6" fmla="*/ 2594306 w 2594306"/>
              <a:gd name="connsiteY6" fmla="*/ 842237 h 1671814"/>
              <a:gd name="connsiteX7" fmla="*/ 2534883 w 2594306"/>
              <a:gd name="connsiteY7" fmla="*/ 1016302 h 1671814"/>
              <a:gd name="connsiteX8" fmla="*/ 1197381 w 2594306"/>
              <a:gd name="connsiteY8" fmla="*/ 996412 h 1671814"/>
              <a:gd name="connsiteX9" fmla="*/ 1064046 w 2594306"/>
              <a:gd name="connsiteY9" fmla="*/ 1515132 h 1671814"/>
              <a:gd name="connsiteX10" fmla="*/ 2396408 w 2594306"/>
              <a:gd name="connsiteY10" fmla="*/ 1526269 h 1671814"/>
              <a:gd name="connsiteX11" fmla="*/ 2356512 w 2594306"/>
              <a:gd name="connsiteY11" fmla="*/ 1666497 h 1671814"/>
              <a:gd name="connsiteX12" fmla="*/ 0 w 2594306"/>
              <a:gd name="connsiteY12" fmla="*/ 1671814 h 1671814"/>
              <a:gd name="connsiteX13" fmla="*/ 243341 w 2594306"/>
              <a:gd name="connsiteY13" fmla="*/ 835907 h 1671814"/>
              <a:gd name="connsiteX14" fmla="*/ 0 w 2594306"/>
              <a:gd name="connsiteY14" fmla="*/ 0 h 1671814"/>
              <a:gd name="connsiteX0" fmla="*/ 0 w 2594306"/>
              <a:gd name="connsiteY0" fmla="*/ 0 h 1671814"/>
              <a:gd name="connsiteX1" fmla="*/ 2365284 w 2594306"/>
              <a:gd name="connsiteY1" fmla="*/ 3761 h 1671814"/>
              <a:gd name="connsiteX2" fmla="*/ 2402322 w 2594306"/>
              <a:gd name="connsiteY2" fmla="*/ 132574 h 1671814"/>
              <a:gd name="connsiteX3" fmla="*/ 1036358 w 2594306"/>
              <a:gd name="connsiteY3" fmla="*/ 121942 h 1671814"/>
              <a:gd name="connsiteX4" fmla="*/ 1197398 w 2594306"/>
              <a:gd name="connsiteY4" fmla="*/ 664059 h 1671814"/>
              <a:gd name="connsiteX5" fmla="*/ 2539394 w 2594306"/>
              <a:gd name="connsiteY5" fmla="*/ 664855 h 1671814"/>
              <a:gd name="connsiteX6" fmla="*/ 2594306 w 2594306"/>
              <a:gd name="connsiteY6" fmla="*/ 842237 h 1671814"/>
              <a:gd name="connsiteX7" fmla="*/ 2534883 w 2594306"/>
              <a:gd name="connsiteY7" fmla="*/ 1016302 h 1671814"/>
              <a:gd name="connsiteX8" fmla="*/ 1211315 w 2594306"/>
              <a:gd name="connsiteY8" fmla="*/ 987123 h 1671814"/>
              <a:gd name="connsiteX9" fmla="*/ 1064046 w 2594306"/>
              <a:gd name="connsiteY9" fmla="*/ 1515132 h 1671814"/>
              <a:gd name="connsiteX10" fmla="*/ 2396408 w 2594306"/>
              <a:gd name="connsiteY10" fmla="*/ 1526269 h 1671814"/>
              <a:gd name="connsiteX11" fmla="*/ 2356512 w 2594306"/>
              <a:gd name="connsiteY11" fmla="*/ 1666497 h 1671814"/>
              <a:gd name="connsiteX12" fmla="*/ 0 w 2594306"/>
              <a:gd name="connsiteY12" fmla="*/ 1671814 h 1671814"/>
              <a:gd name="connsiteX13" fmla="*/ 243341 w 2594306"/>
              <a:gd name="connsiteY13" fmla="*/ 835907 h 1671814"/>
              <a:gd name="connsiteX14" fmla="*/ 0 w 2594306"/>
              <a:gd name="connsiteY14" fmla="*/ 0 h 1671814"/>
              <a:gd name="connsiteX0" fmla="*/ 0 w 2594306"/>
              <a:gd name="connsiteY0" fmla="*/ 0 h 1671814"/>
              <a:gd name="connsiteX1" fmla="*/ 2365284 w 2594306"/>
              <a:gd name="connsiteY1" fmla="*/ 3761 h 1671814"/>
              <a:gd name="connsiteX2" fmla="*/ 2402322 w 2594306"/>
              <a:gd name="connsiteY2" fmla="*/ 132574 h 1671814"/>
              <a:gd name="connsiteX3" fmla="*/ 1036358 w 2594306"/>
              <a:gd name="connsiteY3" fmla="*/ 121942 h 1671814"/>
              <a:gd name="connsiteX4" fmla="*/ 1197398 w 2594306"/>
              <a:gd name="connsiteY4" fmla="*/ 664059 h 1671814"/>
              <a:gd name="connsiteX5" fmla="*/ 2539394 w 2594306"/>
              <a:gd name="connsiteY5" fmla="*/ 664855 h 1671814"/>
              <a:gd name="connsiteX6" fmla="*/ 2594306 w 2594306"/>
              <a:gd name="connsiteY6" fmla="*/ 842237 h 1671814"/>
              <a:gd name="connsiteX7" fmla="*/ 2534883 w 2594306"/>
              <a:gd name="connsiteY7" fmla="*/ 1016302 h 1671814"/>
              <a:gd name="connsiteX8" fmla="*/ 1220604 w 2594306"/>
              <a:gd name="connsiteY8" fmla="*/ 984801 h 1671814"/>
              <a:gd name="connsiteX9" fmla="*/ 1064046 w 2594306"/>
              <a:gd name="connsiteY9" fmla="*/ 1515132 h 1671814"/>
              <a:gd name="connsiteX10" fmla="*/ 2396408 w 2594306"/>
              <a:gd name="connsiteY10" fmla="*/ 1526269 h 1671814"/>
              <a:gd name="connsiteX11" fmla="*/ 2356512 w 2594306"/>
              <a:gd name="connsiteY11" fmla="*/ 1666497 h 1671814"/>
              <a:gd name="connsiteX12" fmla="*/ 0 w 2594306"/>
              <a:gd name="connsiteY12" fmla="*/ 1671814 h 1671814"/>
              <a:gd name="connsiteX13" fmla="*/ 243341 w 2594306"/>
              <a:gd name="connsiteY13" fmla="*/ 835907 h 1671814"/>
              <a:gd name="connsiteX14" fmla="*/ 0 w 2594306"/>
              <a:gd name="connsiteY14" fmla="*/ 0 h 1671814"/>
              <a:gd name="connsiteX0" fmla="*/ 0 w 2594306"/>
              <a:gd name="connsiteY0" fmla="*/ 0 h 1671814"/>
              <a:gd name="connsiteX1" fmla="*/ 2365284 w 2594306"/>
              <a:gd name="connsiteY1" fmla="*/ 3761 h 1671814"/>
              <a:gd name="connsiteX2" fmla="*/ 2402322 w 2594306"/>
              <a:gd name="connsiteY2" fmla="*/ 132574 h 1671814"/>
              <a:gd name="connsiteX3" fmla="*/ 1036358 w 2594306"/>
              <a:gd name="connsiteY3" fmla="*/ 121942 h 1671814"/>
              <a:gd name="connsiteX4" fmla="*/ 1197398 w 2594306"/>
              <a:gd name="connsiteY4" fmla="*/ 664059 h 1671814"/>
              <a:gd name="connsiteX5" fmla="*/ 2539394 w 2594306"/>
              <a:gd name="connsiteY5" fmla="*/ 664855 h 1671814"/>
              <a:gd name="connsiteX6" fmla="*/ 2594306 w 2594306"/>
              <a:gd name="connsiteY6" fmla="*/ 842237 h 1671814"/>
              <a:gd name="connsiteX7" fmla="*/ 2534883 w 2594306"/>
              <a:gd name="connsiteY7" fmla="*/ 1016302 h 1671814"/>
              <a:gd name="connsiteX8" fmla="*/ 1232215 w 2594306"/>
              <a:gd name="connsiteY8" fmla="*/ 1001057 h 1671814"/>
              <a:gd name="connsiteX9" fmla="*/ 1064046 w 2594306"/>
              <a:gd name="connsiteY9" fmla="*/ 1515132 h 1671814"/>
              <a:gd name="connsiteX10" fmla="*/ 2396408 w 2594306"/>
              <a:gd name="connsiteY10" fmla="*/ 1526269 h 1671814"/>
              <a:gd name="connsiteX11" fmla="*/ 2356512 w 2594306"/>
              <a:gd name="connsiteY11" fmla="*/ 1666497 h 1671814"/>
              <a:gd name="connsiteX12" fmla="*/ 0 w 2594306"/>
              <a:gd name="connsiteY12" fmla="*/ 1671814 h 1671814"/>
              <a:gd name="connsiteX13" fmla="*/ 243341 w 2594306"/>
              <a:gd name="connsiteY13" fmla="*/ 835907 h 1671814"/>
              <a:gd name="connsiteX14" fmla="*/ 0 w 2594306"/>
              <a:gd name="connsiteY14" fmla="*/ 0 h 1671814"/>
              <a:gd name="connsiteX0" fmla="*/ 0 w 2594306"/>
              <a:gd name="connsiteY0" fmla="*/ 0 h 1671814"/>
              <a:gd name="connsiteX1" fmla="*/ 2365284 w 2594306"/>
              <a:gd name="connsiteY1" fmla="*/ 3761 h 1671814"/>
              <a:gd name="connsiteX2" fmla="*/ 2402322 w 2594306"/>
              <a:gd name="connsiteY2" fmla="*/ 132574 h 1671814"/>
              <a:gd name="connsiteX3" fmla="*/ 1036358 w 2594306"/>
              <a:gd name="connsiteY3" fmla="*/ 121942 h 1671814"/>
              <a:gd name="connsiteX4" fmla="*/ 1197398 w 2594306"/>
              <a:gd name="connsiteY4" fmla="*/ 664059 h 1671814"/>
              <a:gd name="connsiteX5" fmla="*/ 2539394 w 2594306"/>
              <a:gd name="connsiteY5" fmla="*/ 664855 h 1671814"/>
              <a:gd name="connsiteX6" fmla="*/ 2594306 w 2594306"/>
              <a:gd name="connsiteY6" fmla="*/ 842237 h 1671814"/>
              <a:gd name="connsiteX7" fmla="*/ 2534883 w 2594306"/>
              <a:gd name="connsiteY7" fmla="*/ 1016302 h 1671814"/>
              <a:gd name="connsiteX8" fmla="*/ 1236859 w 2594306"/>
              <a:gd name="connsiteY8" fmla="*/ 994091 h 1671814"/>
              <a:gd name="connsiteX9" fmla="*/ 1064046 w 2594306"/>
              <a:gd name="connsiteY9" fmla="*/ 1515132 h 1671814"/>
              <a:gd name="connsiteX10" fmla="*/ 2396408 w 2594306"/>
              <a:gd name="connsiteY10" fmla="*/ 1526269 h 1671814"/>
              <a:gd name="connsiteX11" fmla="*/ 2356512 w 2594306"/>
              <a:gd name="connsiteY11" fmla="*/ 1666497 h 1671814"/>
              <a:gd name="connsiteX12" fmla="*/ 0 w 2594306"/>
              <a:gd name="connsiteY12" fmla="*/ 1671814 h 1671814"/>
              <a:gd name="connsiteX13" fmla="*/ 243341 w 2594306"/>
              <a:gd name="connsiteY13" fmla="*/ 835907 h 1671814"/>
              <a:gd name="connsiteX14" fmla="*/ 0 w 2594306"/>
              <a:gd name="connsiteY14" fmla="*/ 0 h 1671814"/>
              <a:gd name="connsiteX0" fmla="*/ 0 w 2594306"/>
              <a:gd name="connsiteY0" fmla="*/ 0 h 1671814"/>
              <a:gd name="connsiteX1" fmla="*/ 2365284 w 2594306"/>
              <a:gd name="connsiteY1" fmla="*/ 3761 h 1671814"/>
              <a:gd name="connsiteX2" fmla="*/ 2402322 w 2594306"/>
              <a:gd name="connsiteY2" fmla="*/ 132574 h 1671814"/>
              <a:gd name="connsiteX3" fmla="*/ 1036358 w 2594306"/>
              <a:gd name="connsiteY3" fmla="*/ 121942 h 1671814"/>
              <a:gd name="connsiteX4" fmla="*/ 1197398 w 2594306"/>
              <a:gd name="connsiteY4" fmla="*/ 664059 h 1671814"/>
              <a:gd name="connsiteX5" fmla="*/ 2539394 w 2594306"/>
              <a:gd name="connsiteY5" fmla="*/ 664855 h 1671814"/>
              <a:gd name="connsiteX6" fmla="*/ 2594306 w 2594306"/>
              <a:gd name="connsiteY6" fmla="*/ 842237 h 1671814"/>
              <a:gd name="connsiteX7" fmla="*/ 2534883 w 2594306"/>
              <a:gd name="connsiteY7" fmla="*/ 1016302 h 1671814"/>
              <a:gd name="connsiteX8" fmla="*/ 1225248 w 2594306"/>
              <a:gd name="connsiteY8" fmla="*/ 996413 h 1671814"/>
              <a:gd name="connsiteX9" fmla="*/ 1064046 w 2594306"/>
              <a:gd name="connsiteY9" fmla="*/ 1515132 h 1671814"/>
              <a:gd name="connsiteX10" fmla="*/ 2396408 w 2594306"/>
              <a:gd name="connsiteY10" fmla="*/ 1526269 h 1671814"/>
              <a:gd name="connsiteX11" fmla="*/ 2356512 w 2594306"/>
              <a:gd name="connsiteY11" fmla="*/ 1666497 h 1671814"/>
              <a:gd name="connsiteX12" fmla="*/ 0 w 2594306"/>
              <a:gd name="connsiteY12" fmla="*/ 1671814 h 1671814"/>
              <a:gd name="connsiteX13" fmla="*/ 243341 w 2594306"/>
              <a:gd name="connsiteY13" fmla="*/ 835907 h 1671814"/>
              <a:gd name="connsiteX14" fmla="*/ 0 w 2594306"/>
              <a:gd name="connsiteY14" fmla="*/ 0 h 1671814"/>
              <a:gd name="connsiteX0" fmla="*/ 0 w 2594306"/>
              <a:gd name="connsiteY0" fmla="*/ 0 h 1671814"/>
              <a:gd name="connsiteX1" fmla="*/ 2365284 w 2594306"/>
              <a:gd name="connsiteY1" fmla="*/ 3761 h 1671814"/>
              <a:gd name="connsiteX2" fmla="*/ 2402322 w 2594306"/>
              <a:gd name="connsiteY2" fmla="*/ 132574 h 1671814"/>
              <a:gd name="connsiteX3" fmla="*/ 1036358 w 2594306"/>
              <a:gd name="connsiteY3" fmla="*/ 121942 h 1671814"/>
              <a:gd name="connsiteX4" fmla="*/ 1197398 w 2594306"/>
              <a:gd name="connsiteY4" fmla="*/ 664059 h 1671814"/>
              <a:gd name="connsiteX5" fmla="*/ 2550199 w 2594306"/>
              <a:gd name="connsiteY5" fmla="*/ 664855 h 1671814"/>
              <a:gd name="connsiteX6" fmla="*/ 2594306 w 2594306"/>
              <a:gd name="connsiteY6" fmla="*/ 842237 h 1671814"/>
              <a:gd name="connsiteX7" fmla="*/ 2534883 w 2594306"/>
              <a:gd name="connsiteY7" fmla="*/ 1016302 h 1671814"/>
              <a:gd name="connsiteX8" fmla="*/ 1225248 w 2594306"/>
              <a:gd name="connsiteY8" fmla="*/ 996413 h 1671814"/>
              <a:gd name="connsiteX9" fmla="*/ 1064046 w 2594306"/>
              <a:gd name="connsiteY9" fmla="*/ 1515132 h 1671814"/>
              <a:gd name="connsiteX10" fmla="*/ 2396408 w 2594306"/>
              <a:gd name="connsiteY10" fmla="*/ 1526269 h 1671814"/>
              <a:gd name="connsiteX11" fmla="*/ 2356512 w 2594306"/>
              <a:gd name="connsiteY11" fmla="*/ 1666497 h 1671814"/>
              <a:gd name="connsiteX12" fmla="*/ 0 w 2594306"/>
              <a:gd name="connsiteY12" fmla="*/ 1671814 h 1671814"/>
              <a:gd name="connsiteX13" fmla="*/ 243341 w 2594306"/>
              <a:gd name="connsiteY13" fmla="*/ 835907 h 1671814"/>
              <a:gd name="connsiteX14" fmla="*/ 0 w 2594306"/>
              <a:gd name="connsiteY14" fmla="*/ 0 h 1671814"/>
              <a:gd name="connsiteX0" fmla="*/ 0 w 2594306"/>
              <a:gd name="connsiteY0" fmla="*/ 0 h 1671814"/>
              <a:gd name="connsiteX1" fmla="*/ 2365284 w 2594306"/>
              <a:gd name="connsiteY1" fmla="*/ 3761 h 1671814"/>
              <a:gd name="connsiteX2" fmla="*/ 2402322 w 2594306"/>
              <a:gd name="connsiteY2" fmla="*/ 132574 h 1671814"/>
              <a:gd name="connsiteX3" fmla="*/ 1036358 w 2594306"/>
              <a:gd name="connsiteY3" fmla="*/ 121942 h 1671814"/>
              <a:gd name="connsiteX4" fmla="*/ 1197398 w 2594306"/>
              <a:gd name="connsiteY4" fmla="*/ 664059 h 1671814"/>
              <a:gd name="connsiteX5" fmla="*/ 2548038 w 2594306"/>
              <a:gd name="connsiteY5" fmla="*/ 664855 h 1671814"/>
              <a:gd name="connsiteX6" fmla="*/ 2594306 w 2594306"/>
              <a:gd name="connsiteY6" fmla="*/ 842237 h 1671814"/>
              <a:gd name="connsiteX7" fmla="*/ 2534883 w 2594306"/>
              <a:gd name="connsiteY7" fmla="*/ 1016302 h 1671814"/>
              <a:gd name="connsiteX8" fmla="*/ 1225248 w 2594306"/>
              <a:gd name="connsiteY8" fmla="*/ 996413 h 1671814"/>
              <a:gd name="connsiteX9" fmla="*/ 1064046 w 2594306"/>
              <a:gd name="connsiteY9" fmla="*/ 1515132 h 1671814"/>
              <a:gd name="connsiteX10" fmla="*/ 2396408 w 2594306"/>
              <a:gd name="connsiteY10" fmla="*/ 1526269 h 1671814"/>
              <a:gd name="connsiteX11" fmla="*/ 2356512 w 2594306"/>
              <a:gd name="connsiteY11" fmla="*/ 1666497 h 1671814"/>
              <a:gd name="connsiteX12" fmla="*/ 0 w 2594306"/>
              <a:gd name="connsiteY12" fmla="*/ 1671814 h 1671814"/>
              <a:gd name="connsiteX13" fmla="*/ 243341 w 2594306"/>
              <a:gd name="connsiteY13" fmla="*/ 835907 h 1671814"/>
              <a:gd name="connsiteX14" fmla="*/ 0 w 2594306"/>
              <a:gd name="connsiteY14" fmla="*/ 0 h 1671814"/>
              <a:gd name="connsiteX0" fmla="*/ 0 w 2594306"/>
              <a:gd name="connsiteY0" fmla="*/ 0 h 1671814"/>
              <a:gd name="connsiteX1" fmla="*/ 2365284 w 2594306"/>
              <a:gd name="connsiteY1" fmla="*/ 3761 h 1671814"/>
              <a:gd name="connsiteX2" fmla="*/ 2402322 w 2594306"/>
              <a:gd name="connsiteY2" fmla="*/ 132574 h 1671814"/>
              <a:gd name="connsiteX3" fmla="*/ 1036358 w 2594306"/>
              <a:gd name="connsiteY3" fmla="*/ 121942 h 1671814"/>
              <a:gd name="connsiteX4" fmla="*/ 1197398 w 2594306"/>
              <a:gd name="connsiteY4" fmla="*/ 664059 h 1671814"/>
              <a:gd name="connsiteX5" fmla="*/ 2548038 w 2594306"/>
              <a:gd name="connsiteY5" fmla="*/ 664855 h 1671814"/>
              <a:gd name="connsiteX6" fmla="*/ 2594306 w 2594306"/>
              <a:gd name="connsiteY6" fmla="*/ 842237 h 1671814"/>
              <a:gd name="connsiteX7" fmla="*/ 2534883 w 2594306"/>
              <a:gd name="connsiteY7" fmla="*/ 1016302 h 1671814"/>
              <a:gd name="connsiteX8" fmla="*/ 1222232 w 2594306"/>
              <a:gd name="connsiteY8" fmla="*/ 1005460 h 1671814"/>
              <a:gd name="connsiteX9" fmla="*/ 1064046 w 2594306"/>
              <a:gd name="connsiteY9" fmla="*/ 1515132 h 1671814"/>
              <a:gd name="connsiteX10" fmla="*/ 2396408 w 2594306"/>
              <a:gd name="connsiteY10" fmla="*/ 1526269 h 1671814"/>
              <a:gd name="connsiteX11" fmla="*/ 2356512 w 2594306"/>
              <a:gd name="connsiteY11" fmla="*/ 1666497 h 1671814"/>
              <a:gd name="connsiteX12" fmla="*/ 0 w 2594306"/>
              <a:gd name="connsiteY12" fmla="*/ 1671814 h 1671814"/>
              <a:gd name="connsiteX13" fmla="*/ 243341 w 2594306"/>
              <a:gd name="connsiteY13" fmla="*/ 835907 h 1671814"/>
              <a:gd name="connsiteX14" fmla="*/ 0 w 2594306"/>
              <a:gd name="connsiteY14" fmla="*/ 0 h 1671814"/>
              <a:gd name="connsiteX0" fmla="*/ 0 w 2594306"/>
              <a:gd name="connsiteY0" fmla="*/ 0 h 1671814"/>
              <a:gd name="connsiteX1" fmla="*/ 2365284 w 2594306"/>
              <a:gd name="connsiteY1" fmla="*/ 3761 h 1671814"/>
              <a:gd name="connsiteX2" fmla="*/ 2402322 w 2594306"/>
              <a:gd name="connsiteY2" fmla="*/ 132574 h 1671814"/>
              <a:gd name="connsiteX3" fmla="*/ 1036358 w 2594306"/>
              <a:gd name="connsiteY3" fmla="*/ 121942 h 1671814"/>
              <a:gd name="connsiteX4" fmla="*/ 1197398 w 2594306"/>
              <a:gd name="connsiteY4" fmla="*/ 664059 h 1671814"/>
              <a:gd name="connsiteX5" fmla="*/ 2548038 w 2594306"/>
              <a:gd name="connsiteY5" fmla="*/ 664855 h 1671814"/>
              <a:gd name="connsiteX6" fmla="*/ 2594306 w 2594306"/>
              <a:gd name="connsiteY6" fmla="*/ 842237 h 1671814"/>
              <a:gd name="connsiteX7" fmla="*/ 2534883 w 2594306"/>
              <a:gd name="connsiteY7" fmla="*/ 1016302 h 1671814"/>
              <a:gd name="connsiteX8" fmla="*/ 1222232 w 2594306"/>
              <a:gd name="connsiteY8" fmla="*/ 1005460 h 1671814"/>
              <a:gd name="connsiteX9" fmla="*/ 1064046 w 2594306"/>
              <a:gd name="connsiteY9" fmla="*/ 1515132 h 1671814"/>
              <a:gd name="connsiteX10" fmla="*/ 2396408 w 2594306"/>
              <a:gd name="connsiteY10" fmla="*/ 1526269 h 1671814"/>
              <a:gd name="connsiteX11" fmla="*/ 2376201 w 2594306"/>
              <a:gd name="connsiteY11" fmla="*/ 1579980 h 1671814"/>
              <a:gd name="connsiteX12" fmla="*/ 2356512 w 2594306"/>
              <a:gd name="connsiteY12" fmla="*/ 1666497 h 1671814"/>
              <a:gd name="connsiteX13" fmla="*/ 0 w 2594306"/>
              <a:gd name="connsiteY13" fmla="*/ 1671814 h 1671814"/>
              <a:gd name="connsiteX14" fmla="*/ 243341 w 2594306"/>
              <a:gd name="connsiteY14" fmla="*/ 835907 h 1671814"/>
              <a:gd name="connsiteX15" fmla="*/ 0 w 2594306"/>
              <a:gd name="connsiteY15" fmla="*/ 0 h 1671814"/>
              <a:gd name="connsiteX0" fmla="*/ 0 w 2594306"/>
              <a:gd name="connsiteY0" fmla="*/ 0 h 1671814"/>
              <a:gd name="connsiteX1" fmla="*/ 2365284 w 2594306"/>
              <a:gd name="connsiteY1" fmla="*/ 3761 h 1671814"/>
              <a:gd name="connsiteX2" fmla="*/ 2402322 w 2594306"/>
              <a:gd name="connsiteY2" fmla="*/ 132574 h 1671814"/>
              <a:gd name="connsiteX3" fmla="*/ 1036358 w 2594306"/>
              <a:gd name="connsiteY3" fmla="*/ 121942 h 1671814"/>
              <a:gd name="connsiteX4" fmla="*/ 1197398 w 2594306"/>
              <a:gd name="connsiteY4" fmla="*/ 664059 h 1671814"/>
              <a:gd name="connsiteX5" fmla="*/ 2548038 w 2594306"/>
              <a:gd name="connsiteY5" fmla="*/ 664855 h 1671814"/>
              <a:gd name="connsiteX6" fmla="*/ 2565057 w 2594306"/>
              <a:gd name="connsiteY6" fmla="*/ 725755 h 1671814"/>
              <a:gd name="connsiteX7" fmla="*/ 2594306 w 2594306"/>
              <a:gd name="connsiteY7" fmla="*/ 842237 h 1671814"/>
              <a:gd name="connsiteX8" fmla="*/ 2534883 w 2594306"/>
              <a:gd name="connsiteY8" fmla="*/ 1016302 h 1671814"/>
              <a:gd name="connsiteX9" fmla="*/ 1222232 w 2594306"/>
              <a:gd name="connsiteY9" fmla="*/ 1005460 h 1671814"/>
              <a:gd name="connsiteX10" fmla="*/ 1064046 w 2594306"/>
              <a:gd name="connsiteY10" fmla="*/ 1515132 h 1671814"/>
              <a:gd name="connsiteX11" fmla="*/ 2396408 w 2594306"/>
              <a:gd name="connsiteY11" fmla="*/ 1526269 h 1671814"/>
              <a:gd name="connsiteX12" fmla="*/ 2376201 w 2594306"/>
              <a:gd name="connsiteY12" fmla="*/ 1579980 h 1671814"/>
              <a:gd name="connsiteX13" fmla="*/ 2356512 w 2594306"/>
              <a:gd name="connsiteY13" fmla="*/ 1666497 h 1671814"/>
              <a:gd name="connsiteX14" fmla="*/ 0 w 2594306"/>
              <a:gd name="connsiteY14" fmla="*/ 1671814 h 1671814"/>
              <a:gd name="connsiteX15" fmla="*/ 243341 w 2594306"/>
              <a:gd name="connsiteY15" fmla="*/ 835907 h 1671814"/>
              <a:gd name="connsiteX16" fmla="*/ 0 w 2594306"/>
              <a:gd name="connsiteY16" fmla="*/ 0 h 1671814"/>
              <a:gd name="connsiteX0" fmla="*/ 0 w 2627536"/>
              <a:gd name="connsiteY0" fmla="*/ 0 h 1671814"/>
              <a:gd name="connsiteX1" fmla="*/ 2365284 w 2627536"/>
              <a:gd name="connsiteY1" fmla="*/ 3761 h 1671814"/>
              <a:gd name="connsiteX2" fmla="*/ 2402322 w 2627536"/>
              <a:gd name="connsiteY2" fmla="*/ 132574 h 1671814"/>
              <a:gd name="connsiteX3" fmla="*/ 1036358 w 2627536"/>
              <a:gd name="connsiteY3" fmla="*/ 121942 h 1671814"/>
              <a:gd name="connsiteX4" fmla="*/ 1197398 w 2627536"/>
              <a:gd name="connsiteY4" fmla="*/ 664059 h 1671814"/>
              <a:gd name="connsiteX5" fmla="*/ 2548038 w 2627536"/>
              <a:gd name="connsiteY5" fmla="*/ 664855 h 1671814"/>
              <a:gd name="connsiteX6" fmla="*/ 2627536 w 2627536"/>
              <a:gd name="connsiteY6" fmla="*/ 687031 h 1671814"/>
              <a:gd name="connsiteX7" fmla="*/ 2594306 w 2627536"/>
              <a:gd name="connsiteY7" fmla="*/ 842237 h 1671814"/>
              <a:gd name="connsiteX8" fmla="*/ 2534883 w 2627536"/>
              <a:gd name="connsiteY8" fmla="*/ 1016302 h 1671814"/>
              <a:gd name="connsiteX9" fmla="*/ 1222232 w 2627536"/>
              <a:gd name="connsiteY9" fmla="*/ 1005460 h 1671814"/>
              <a:gd name="connsiteX10" fmla="*/ 1064046 w 2627536"/>
              <a:gd name="connsiteY10" fmla="*/ 1515132 h 1671814"/>
              <a:gd name="connsiteX11" fmla="*/ 2396408 w 2627536"/>
              <a:gd name="connsiteY11" fmla="*/ 1526269 h 1671814"/>
              <a:gd name="connsiteX12" fmla="*/ 2376201 w 2627536"/>
              <a:gd name="connsiteY12" fmla="*/ 1579980 h 1671814"/>
              <a:gd name="connsiteX13" fmla="*/ 2356512 w 2627536"/>
              <a:gd name="connsiteY13" fmla="*/ 1666497 h 1671814"/>
              <a:gd name="connsiteX14" fmla="*/ 0 w 2627536"/>
              <a:gd name="connsiteY14" fmla="*/ 1671814 h 1671814"/>
              <a:gd name="connsiteX15" fmla="*/ 243341 w 2627536"/>
              <a:gd name="connsiteY15" fmla="*/ 835907 h 1671814"/>
              <a:gd name="connsiteX16" fmla="*/ 0 w 2627536"/>
              <a:gd name="connsiteY16" fmla="*/ 0 h 1671814"/>
              <a:gd name="connsiteX0" fmla="*/ 0 w 3450761"/>
              <a:gd name="connsiteY0" fmla="*/ 0 h 1671814"/>
              <a:gd name="connsiteX1" fmla="*/ 2365284 w 3450761"/>
              <a:gd name="connsiteY1" fmla="*/ 3761 h 1671814"/>
              <a:gd name="connsiteX2" fmla="*/ 2402322 w 3450761"/>
              <a:gd name="connsiteY2" fmla="*/ 132574 h 1671814"/>
              <a:gd name="connsiteX3" fmla="*/ 1036358 w 3450761"/>
              <a:gd name="connsiteY3" fmla="*/ 121942 h 1671814"/>
              <a:gd name="connsiteX4" fmla="*/ 1197398 w 3450761"/>
              <a:gd name="connsiteY4" fmla="*/ 664059 h 1671814"/>
              <a:gd name="connsiteX5" fmla="*/ 2548038 w 3450761"/>
              <a:gd name="connsiteY5" fmla="*/ 664855 h 1671814"/>
              <a:gd name="connsiteX6" fmla="*/ 3450761 w 3450761"/>
              <a:gd name="connsiteY6" fmla="*/ 734375 h 1671814"/>
              <a:gd name="connsiteX7" fmla="*/ 2594306 w 3450761"/>
              <a:gd name="connsiteY7" fmla="*/ 842237 h 1671814"/>
              <a:gd name="connsiteX8" fmla="*/ 2534883 w 3450761"/>
              <a:gd name="connsiteY8" fmla="*/ 1016302 h 1671814"/>
              <a:gd name="connsiteX9" fmla="*/ 1222232 w 3450761"/>
              <a:gd name="connsiteY9" fmla="*/ 1005460 h 1671814"/>
              <a:gd name="connsiteX10" fmla="*/ 1064046 w 3450761"/>
              <a:gd name="connsiteY10" fmla="*/ 1515132 h 1671814"/>
              <a:gd name="connsiteX11" fmla="*/ 2396408 w 3450761"/>
              <a:gd name="connsiteY11" fmla="*/ 1526269 h 1671814"/>
              <a:gd name="connsiteX12" fmla="*/ 2376201 w 3450761"/>
              <a:gd name="connsiteY12" fmla="*/ 1579980 h 1671814"/>
              <a:gd name="connsiteX13" fmla="*/ 2356512 w 3450761"/>
              <a:gd name="connsiteY13" fmla="*/ 1666497 h 1671814"/>
              <a:gd name="connsiteX14" fmla="*/ 0 w 3450761"/>
              <a:gd name="connsiteY14" fmla="*/ 1671814 h 1671814"/>
              <a:gd name="connsiteX15" fmla="*/ 243341 w 3450761"/>
              <a:gd name="connsiteY15" fmla="*/ 835907 h 1671814"/>
              <a:gd name="connsiteX16" fmla="*/ 0 w 3450761"/>
              <a:gd name="connsiteY16" fmla="*/ 0 h 1671814"/>
              <a:gd name="connsiteX0" fmla="*/ 0 w 3450761"/>
              <a:gd name="connsiteY0" fmla="*/ 0 h 1671814"/>
              <a:gd name="connsiteX1" fmla="*/ 2365284 w 3450761"/>
              <a:gd name="connsiteY1" fmla="*/ 3761 h 1671814"/>
              <a:gd name="connsiteX2" fmla="*/ 2402322 w 3450761"/>
              <a:gd name="connsiteY2" fmla="*/ 132574 h 1671814"/>
              <a:gd name="connsiteX3" fmla="*/ 1036358 w 3450761"/>
              <a:gd name="connsiteY3" fmla="*/ 121942 h 1671814"/>
              <a:gd name="connsiteX4" fmla="*/ 1197398 w 3450761"/>
              <a:gd name="connsiteY4" fmla="*/ 664059 h 1671814"/>
              <a:gd name="connsiteX5" fmla="*/ 2548038 w 3450761"/>
              <a:gd name="connsiteY5" fmla="*/ 664855 h 1671814"/>
              <a:gd name="connsiteX6" fmla="*/ 2793486 w 3450761"/>
              <a:gd name="connsiteY6" fmla="*/ 686965 h 1671814"/>
              <a:gd name="connsiteX7" fmla="*/ 3450761 w 3450761"/>
              <a:gd name="connsiteY7" fmla="*/ 734375 h 1671814"/>
              <a:gd name="connsiteX8" fmla="*/ 2594306 w 3450761"/>
              <a:gd name="connsiteY8" fmla="*/ 842237 h 1671814"/>
              <a:gd name="connsiteX9" fmla="*/ 2534883 w 3450761"/>
              <a:gd name="connsiteY9" fmla="*/ 1016302 h 1671814"/>
              <a:gd name="connsiteX10" fmla="*/ 1222232 w 3450761"/>
              <a:gd name="connsiteY10" fmla="*/ 1005460 h 1671814"/>
              <a:gd name="connsiteX11" fmla="*/ 1064046 w 3450761"/>
              <a:gd name="connsiteY11" fmla="*/ 1515132 h 1671814"/>
              <a:gd name="connsiteX12" fmla="*/ 2396408 w 3450761"/>
              <a:gd name="connsiteY12" fmla="*/ 1526269 h 1671814"/>
              <a:gd name="connsiteX13" fmla="*/ 2376201 w 3450761"/>
              <a:gd name="connsiteY13" fmla="*/ 1579980 h 1671814"/>
              <a:gd name="connsiteX14" fmla="*/ 2356512 w 3450761"/>
              <a:gd name="connsiteY14" fmla="*/ 1666497 h 1671814"/>
              <a:gd name="connsiteX15" fmla="*/ 0 w 3450761"/>
              <a:gd name="connsiteY15" fmla="*/ 1671814 h 1671814"/>
              <a:gd name="connsiteX16" fmla="*/ 243341 w 3450761"/>
              <a:gd name="connsiteY16" fmla="*/ 835907 h 1671814"/>
              <a:gd name="connsiteX17" fmla="*/ 0 w 3450761"/>
              <a:gd name="connsiteY17" fmla="*/ 0 h 1671814"/>
              <a:gd name="connsiteX0" fmla="*/ 0 w 3450761"/>
              <a:gd name="connsiteY0" fmla="*/ 0 h 1671814"/>
              <a:gd name="connsiteX1" fmla="*/ 2365284 w 3450761"/>
              <a:gd name="connsiteY1" fmla="*/ 3761 h 1671814"/>
              <a:gd name="connsiteX2" fmla="*/ 2402322 w 3450761"/>
              <a:gd name="connsiteY2" fmla="*/ 132574 h 1671814"/>
              <a:gd name="connsiteX3" fmla="*/ 1036358 w 3450761"/>
              <a:gd name="connsiteY3" fmla="*/ 121942 h 1671814"/>
              <a:gd name="connsiteX4" fmla="*/ 1197398 w 3450761"/>
              <a:gd name="connsiteY4" fmla="*/ 664059 h 1671814"/>
              <a:gd name="connsiteX5" fmla="*/ 2548038 w 3450761"/>
              <a:gd name="connsiteY5" fmla="*/ 664855 h 1671814"/>
              <a:gd name="connsiteX6" fmla="*/ 2553683 w 3450761"/>
              <a:gd name="connsiteY6" fmla="*/ 723535 h 1671814"/>
              <a:gd name="connsiteX7" fmla="*/ 3450761 w 3450761"/>
              <a:gd name="connsiteY7" fmla="*/ 734375 h 1671814"/>
              <a:gd name="connsiteX8" fmla="*/ 2594306 w 3450761"/>
              <a:gd name="connsiteY8" fmla="*/ 842237 h 1671814"/>
              <a:gd name="connsiteX9" fmla="*/ 2534883 w 3450761"/>
              <a:gd name="connsiteY9" fmla="*/ 1016302 h 1671814"/>
              <a:gd name="connsiteX10" fmla="*/ 1222232 w 3450761"/>
              <a:gd name="connsiteY10" fmla="*/ 1005460 h 1671814"/>
              <a:gd name="connsiteX11" fmla="*/ 1064046 w 3450761"/>
              <a:gd name="connsiteY11" fmla="*/ 1515132 h 1671814"/>
              <a:gd name="connsiteX12" fmla="*/ 2396408 w 3450761"/>
              <a:gd name="connsiteY12" fmla="*/ 1526269 h 1671814"/>
              <a:gd name="connsiteX13" fmla="*/ 2376201 w 3450761"/>
              <a:gd name="connsiteY13" fmla="*/ 1579980 h 1671814"/>
              <a:gd name="connsiteX14" fmla="*/ 2356512 w 3450761"/>
              <a:gd name="connsiteY14" fmla="*/ 1666497 h 1671814"/>
              <a:gd name="connsiteX15" fmla="*/ 0 w 3450761"/>
              <a:gd name="connsiteY15" fmla="*/ 1671814 h 1671814"/>
              <a:gd name="connsiteX16" fmla="*/ 243341 w 3450761"/>
              <a:gd name="connsiteY16" fmla="*/ 835907 h 1671814"/>
              <a:gd name="connsiteX17" fmla="*/ 0 w 3450761"/>
              <a:gd name="connsiteY17" fmla="*/ 0 h 1671814"/>
              <a:gd name="connsiteX0" fmla="*/ 0 w 3450761"/>
              <a:gd name="connsiteY0" fmla="*/ 0 h 1671814"/>
              <a:gd name="connsiteX1" fmla="*/ 2365284 w 3450761"/>
              <a:gd name="connsiteY1" fmla="*/ 3761 h 1671814"/>
              <a:gd name="connsiteX2" fmla="*/ 2402322 w 3450761"/>
              <a:gd name="connsiteY2" fmla="*/ 132574 h 1671814"/>
              <a:gd name="connsiteX3" fmla="*/ 1036358 w 3450761"/>
              <a:gd name="connsiteY3" fmla="*/ 121942 h 1671814"/>
              <a:gd name="connsiteX4" fmla="*/ 1197398 w 3450761"/>
              <a:gd name="connsiteY4" fmla="*/ 664059 h 1671814"/>
              <a:gd name="connsiteX5" fmla="*/ 2548038 w 3450761"/>
              <a:gd name="connsiteY5" fmla="*/ 664855 h 1671814"/>
              <a:gd name="connsiteX6" fmla="*/ 2564458 w 3450761"/>
              <a:gd name="connsiteY6" fmla="*/ 717070 h 1671814"/>
              <a:gd name="connsiteX7" fmla="*/ 3450761 w 3450761"/>
              <a:gd name="connsiteY7" fmla="*/ 734375 h 1671814"/>
              <a:gd name="connsiteX8" fmla="*/ 2594306 w 3450761"/>
              <a:gd name="connsiteY8" fmla="*/ 842237 h 1671814"/>
              <a:gd name="connsiteX9" fmla="*/ 2534883 w 3450761"/>
              <a:gd name="connsiteY9" fmla="*/ 1016302 h 1671814"/>
              <a:gd name="connsiteX10" fmla="*/ 1222232 w 3450761"/>
              <a:gd name="connsiteY10" fmla="*/ 1005460 h 1671814"/>
              <a:gd name="connsiteX11" fmla="*/ 1064046 w 3450761"/>
              <a:gd name="connsiteY11" fmla="*/ 1515132 h 1671814"/>
              <a:gd name="connsiteX12" fmla="*/ 2396408 w 3450761"/>
              <a:gd name="connsiteY12" fmla="*/ 1526269 h 1671814"/>
              <a:gd name="connsiteX13" fmla="*/ 2376201 w 3450761"/>
              <a:gd name="connsiteY13" fmla="*/ 1579980 h 1671814"/>
              <a:gd name="connsiteX14" fmla="*/ 2356512 w 3450761"/>
              <a:gd name="connsiteY14" fmla="*/ 1666497 h 1671814"/>
              <a:gd name="connsiteX15" fmla="*/ 0 w 3450761"/>
              <a:gd name="connsiteY15" fmla="*/ 1671814 h 1671814"/>
              <a:gd name="connsiteX16" fmla="*/ 243341 w 3450761"/>
              <a:gd name="connsiteY16" fmla="*/ 835907 h 1671814"/>
              <a:gd name="connsiteX17" fmla="*/ 0 w 3450761"/>
              <a:gd name="connsiteY17" fmla="*/ 0 h 1671814"/>
              <a:gd name="connsiteX0" fmla="*/ 0 w 3471390"/>
              <a:gd name="connsiteY0" fmla="*/ 0 h 1671814"/>
              <a:gd name="connsiteX1" fmla="*/ 2365284 w 3471390"/>
              <a:gd name="connsiteY1" fmla="*/ 3761 h 1671814"/>
              <a:gd name="connsiteX2" fmla="*/ 2402322 w 3471390"/>
              <a:gd name="connsiteY2" fmla="*/ 132574 h 1671814"/>
              <a:gd name="connsiteX3" fmla="*/ 1036358 w 3471390"/>
              <a:gd name="connsiteY3" fmla="*/ 121942 h 1671814"/>
              <a:gd name="connsiteX4" fmla="*/ 1197398 w 3471390"/>
              <a:gd name="connsiteY4" fmla="*/ 664059 h 1671814"/>
              <a:gd name="connsiteX5" fmla="*/ 2548038 w 3471390"/>
              <a:gd name="connsiteY5" fmla="*/ 664855 h 1671814"/>
              <a:gd name="connsiteX6" fmla="*/ 2564458 w 3471390"/>
              <a:gd name="connsiteY6" fmla="*/ 717070 h 1671814"/>
              <a:gd name="connsiteX7" fmla="*/ 3450761 w 3471390"/>
              <a:gd name="connsiteY7" fmla="*/ 734375 h 1671814"/>
              <a:gd name="connsiteX8" fmla="*/ 3471390 w 3471390"/>
              <a:gd name="connsiteY8" fmla="*/ 842237 h 1671814"/>
              <a:gd name="connsiteX9" fmla="*/ 2534883 w 3471390"/>
              <a:gd name="connsiteY9" fmla="*/ 1016302 h 1671814"/>
              <a:gd name="connsiteX10" fmla="*/ 1222232 w 3471390"/>
              <a:gd name="connsiteY10" fmla="*/ 1005460 h 1671814"/>
              <a:gd name="connsiteX11" fmla="*/ 1064046 w 3471390"/>
              <a:gd name="connsiteY11" fmla="*/ 1515132 h 1671814"/>
              <a:gd name="connsiteX12" fmla="*/ 2396408 w 3471390"/>
              <a:gd name="connsiteY12" fmla="*/ 1526269 h 1671814"/>
              <a:gd name="connsiteX13" fmla="*/ 2376201 w 3471390"/>
              <a:gd name="connsiteY13" fmla="*/ 1579980 h 1671814"/>
              <a:gd name="connsiteX14" fmla="*/ 2356512 w 3471390"/>
              <a:gd name="connsiteY14" fmla="*/ 1666497 h 1671814"/>
              <a:gd name="connsiteX15" fmla="*/ 0 w 3471390"/>
              <a:gd name="connsiteY15" fmla="*/ 1671814 h 1671814"/>
              <a:gd name="connsiteX16" fmla="*/ 243341 w 3471390"/>
              <a:gd name="connsiteY16" fmla="*/ 835907 h 1671814"/>
              <a:gd name="connsiteX17" fmla="*/ 0 w 3471390"/>
              <a:gd name="connsiteY17" fmla="*/ 0 h 1671814"/>
              <a:gd name="connsiteX0" fmla="*/ 0 w 3471390"/>
              <a:gd name="connsiteY0" fmla="*/ 0 h 1671814"/>
              <a:gd name="connsiteX1" fmla="*/ 2365284 w 3471390"/>
              <a:gd name="connsiteY1" fmla="*/ 3761 h 1671814"/>
              <a:gd name="connsiteX2" fmla="*/ 2402322 w 3471390"/>
              <a:gd name="connsiteY2" fmla="*/ 132574 h 1671814"/>
              <a:gd name="connsiteX3" fmla="*/ 1036358 w 3471390"/>
              <a:gd name="connsiteY3" fmla="*/ 121942 h 1671814"/>
              <a:gd name="connsiteX4" fmla="*/ 1197398 w 3471390"/>
              <a:gd name="connsiteY4" fmla="*/ 664059 h 1671814"/>
              <a:gd name="connsiteX5" fmla="*/ 2548038 w 3471390"/>
              <a:gd name="connsiteY5" fmla="*/ 664855 h 1671814"/>
              <a:gd name="connsiteX6" fmla="*/ 2564458 w 3471390"/>
              <a:gd name="connsiteY6" fmla="*/ 717070 h 1671814"/>
              <a:gd name="connsiteX7" fmla="*/ 3450761 w 3471390"/>
              <a:gd name="connsiteY7" fmla="*/ 734375 h 1671814"/>
              <a:gd name="connsiteX8" fmla="*/ 3471390 w 3471390"/>
              <a:gd name="connsiteY8" fmla="*/ 842237 h 1671814"/>
              <a:gd name="connsiteX9" fmla="*/ 2987436 w 3471390"/>
              <a:gd name="connsiteY9" fmla="*/ 932635 h 1671814"/>
              <a:gd name="connsiteX10" fmla="*/ 2534883 w 3471390"/>
              <a:gd name="connsiteY10" fmla="*/ 1016302 h 1671814"/>
              <a:gd name="connsiteX11" fmla="*/ 1222232 w 3471390"/>
              <a:gd name="connsiteY11" fmla="*/ 1005460 h 1671814"/>
              <a:gd name="connsiteX12" fmla="*/ 1064046 w 3471390"/>
              <a:gd name="connsiteY12" fmla="*/ 1515132 h 1671814"/>
              <a:gd name="connsiteX13" fmla="*/ 2396408 w 3471390"/>
              <a:gd name="connsiteY13" fmla="*/ 1526269 h 1671814"/>
              <a:gd name="connsiteX14" fmla="*/ 2376201 w 3471390"/>
              <a:gd name="connsiteY14" fmla="*/ 1579980 h 1671814"/>
              <a:gd name="connsiteX15" fmla="*/ 2356512 w 3471390"/>
              <a:gd name="connsiteY15" fmla="*/ 1666497 h 1671814"/>
              <a:gd name="connsiteX16" fmla="*/ 0 w 3471390"/>
              <a:gd name="connsiteY16" fmla="*/ 1671814 h 1671814"/>
              <a:gd name="connsiteX17" fmla="*/ 243341 w 3471390"/>
              <a:gd name="connsiteY17" fmla="*/ 835907 h 1671814"/>
              <a:gd name="connsiteX18" fmla="*/ 0 w 3471390"/>
              <a:gd name="connsiteY18" fmla="*/ 0 h 1671814"/>
              <a:gd name="connsiteX0" fmla="*/ 0 w 3471390"/>
              <a:gd name="connsiteY0" fmla="*/ 0 h 1671814"/>
              <a:gd name="connsiteX1" fmla="*/ 2365284 w 3471390"/>
              <a:gd name="connsiteY1" fmla="*/ 3761 h 1671814"/>
              <a:gd name="connsiteX2" fmla="*/ 2402322 w 3471390"/>
              <a:gd name="connsiteY2" fmla="*/ 132574 h 1671814"/>
              <a:gd name="connsiteX3" fmla="*/ 1036358 w 3471390"/>
              <a:gd name="connsiteY3" fmla="*/ 121942 h 1671814"/>
              <a:gd name="connsiteX4" fmla="*/ 1197398 w 3471390"/>
              <a:gd name="connsiteY4" fmla="*/ 664059 h 1671814"/>
              <a:gd name="connsiteX5" fmla="*/ 2548038 w 3471390"/>
              <a:gd name="connsiteY5" fmla="*/ 664855 h 1671814"/>
              <a:gd name="connsiteX6" fmla="*/ 2564458 w 3471390"/>
              <a:gd name="connsiteY6" fmla="*/ 717070 h 1671814"/>
              <a:gd name="connsiteX7" fmla="*/ 3450761 w 3471390"/>
              <a:gd name="connsiteY7" fmla="*/ 734375 h 1671814"/>
              <a:gd name="connsiteX8" fmla="*/ 3471390 w 3471390"/>
              <a:gd name="connsiteY8" fmla="*/ 842237 h 1671814"/>
              <a:gd name="connsiteX9" fmla="*/ 3438773 w 3471390"/>
              <a:gd name="connsiteY9" fmla="*/ 931032 h 1671814"/>
              <a:gd name="connsiteX10" fmla="*/ 2534883 w 3471390"/>
              <a:gd name="connsiteY10" fmla="*/ 1016302 h 1671814"/>
              <a:gd name="connsiteX11" fmla="*/ 1222232 w 3471390"/>
              <a:gd name="connsiteY11" fmla="*/ 1005460 h 1671814"/>
              <a:gd name="connsiteX12" fmla="*/ 1064046 w 3471390"/>
              <a:gd name="connsiteY12" fmla="*/ 1515132 h 1671814"/>
              <a:gd name="connsiteX13" fmla="*/ 2396408 w 3471390"/>
              <a:gd name="connsiteY13" fmla="*/ 1526269 h 1671814"/>
              <a:gd name="connsiteX14" fmla="*/ 2376201 w 3471390"/>
              <a:gd name="connsiteY14" fmla="*/ 1579980 h 1671814"/>
              <a:gd name="connsiteX15" fmla="*/ 2356512 w 3471390"/>
              <a:gd name="connsiteY15" fmla="*/ 1666497 h 1671814"/>
              <a:gd name="connsiteX16" fmla="*/ 0 w 3471390"/>
              <a:gd name="connsiteY16" fmla="*/ 1671814 h 1671814"/>
              <a:gd name="connsiteX17" fmla="*/ 243341 w 3471390"/>
              <a:gd name="connsiteY17" fmla="*/ 835907 h 1671814"/>
              <a:gd name="connsiteX18" fmla="*/ 0 w 3471390"/>
              <a:gd name="connsiteY18" fmla="*/ 0 h 1671814"/>
              <a:gd name="connsiteX0" fmla="*/ 0 w 3471390"/>
              <a:gd name="connsiteY0" fmla="*/ 0 h 1671814"/>
              <a:gd name="connsiteX1" fmla="*/ 2365284 w 3471390"/>
              <a:gd name="connsiteY1" fmla="*/ 3761 h 1671814"/>
              <a:gd name="connsiteX2" fmla="*/ 2402322 w 3471390"/>
              <a:gd name="connsiteY2" fmla="*/ 132574 h 1671814"/>
              <a:gd name="connsiteX3" fmla="*/ 1036358 w 3471390"/>
              <a:gd name="connsiteY3" fmla="*/ 121942 h 1671814"/>
              <a:gd name="connsiteX4" fmla="*/ 1197398 w 3471390"/>
              <a:gd name="connsiteY4" fmla="*/ 664059 h 1671814"/>
              <a:gd name="connsiteX5" fmla="*/ 2548038 w 3471390"/>
              <a:gd name="connsiteY5" fmla="*/ 664855 h 1671814"/>
              <a:gd name="connsiteX6" fmla="*/ 2564458 w 3471390"/>
              <a:gd name="connsiteY6" fmla="*/ 717070 h 1671814"/>
              <a:gd name="connsiteX7" fmla="*/ 3450761 w 3471390"/>
              <a:gd name="connsiteY7" fmla="*/ 734375 h 1671814"/>
              <a:gd name="connsiteX8" fmla="*/ 3471390 w 3471390"/>
              <a:gd name="connsiteY8" fmla="*/ 842237 h 1671814"/>
              <a:gd name="connsiteX9" fmla="*/ 3438773 w 3471390"/>
              <a:gd name="connsiteY9" fmla="*/ 931032 h 1671814"/>
              <a:gd name="connsiteX10" fmla="*/ 2933561 w 3471390"/>
              <a:gd name="connsiteY10" fmla="*/ 980045 h 1671814"/>
              <a:gd name="connsiteX11" fmla="*/ 2534883 w 3471390"/>
              <a:gd name="connsiteY11" fmla="*/ 1016302 h 1671814"/>
              <a:gd name="connsiteX12" fmla="*/ 1222232 w 3471390"/>
              <a:gd name="connsiteY12" fmla="*/ 1005460 h 1671814"/>
              <a:gd name="connsiteX13" fmla="*/ 1064046 w 3471390"/>
              <a:gd name="connsiteY13" fmla="*/ 1515132 h 1671814"/>
              <a:gd name="connsiteX14" fmla="*/ 2396408 w 3471390"/>
              <a:gd name="connsiteY14" fmla="*/ 1526269 h 1671814"/>
              <a:gd name="connsiteX15" fmla="*/ 2376201 w 3471390"/>
              <a:gd name="connsiteY15" fmla="*/ 1579980 h 1671814"/>
              <a:gd name="connsiteX16" fmla="*/ 2356512 w 3471390"/>
              <a:gd name="connsiteY16" fmla="*/ 1666497 h 1671814"/>
              <a:gd name="connsiteX17" fmla="*/ 0 w 3471390"/>
              <a:gd name="connsiteY17" fmla="*/ 1671814 h 1671814"/>
              <a:gd name="connsiteX18" fmla="*/ 243341 w 3471390"/>
              <a:gd name="connsiteY18" fmla="*/ 835907 h 1671814"/>
              <a:gd name="connsiteX19" fmla="*/ 0 w 3471390"/>
              <a:gd name="connsiteY19" fmla="*/ 0 h 1671814"/>
              <a:gd name="connsiteX0" fmla="*/ 0 w 3471390"/>
              <a:gd name="connsiteY0" fmla="*/ 0 h 1671814"/>
              <a:gd name="connsiteX1" fmla="*/ 2365284 w 3471390"/>
              <a:gd name="connsiteY1" fmla="*/ 3761 h 1671814"/>
              <a:gd name="connsiteX2" fmla="*/ 2402322 w 3471390"/>
              <a:gd name="connsiteY2" fmla="*/ 132574 h 1671814"/>
              <a:gd name="connsiteX3" fmla="*/ 1036358 w 3471390"/>
              <a:gd name="connsiteY3" fmla="*/ 121942 h 1671814"/>
              <a:gd name="connsiteX4" fmla="*/ 1197398 w 3471390"/>
              <a:gd name="connsiteY4" fmla="*/ 664059 h 1671814"/>
              <a:gd name="connsiteX5" fmla="*/ 2548038 w 3471390"/>
              <a:gd name="connsiteY5" fmla="*/ 664855 h 1671814"/>
              <a:gd name="connsiteX6" fmla="*/ 2564458 w 3471390"/>
              <a:gd name="connsiteY6" fmla="*/ 717070 h 1671814"/>
              <a:gd name="connsiteX7" fmla="*/ 3450761 w 3471390"/>
              <a:gd name="connsiteY7" fmla="*/ 734375 h 1671814"/>
              <a:gd name="connsiteX8" fmla="*/ 3471390 w 3471390"/>
              <a:gd name="connsiteY8" fmla="*/ 842237 h 1671814"/>
              <a:gd name="connsiteX9" fmla="*/ 3438773 w 3471390"/>
              <a:gd name="connsiteY9" fmla="*/ 931032 h 1671814"/>
              <a:gd name="connsiteX10" fmla="*/ 2558302 w 3471390"/>
              <a:gd name="connsiteY10" fmla="*/ 955969 h 1671814"/>
              <a:gd name="connsiteX11" fmla="*/ 2534883 w 3471390"/>
              <a:gd name="connsiteY11" fmla="*/ 1016302 h 1671814"/>
              <a:gd name="connsiteX12" fmla="*/ 1222232 w 3471390"/>
              <a:gd name="connsiteY12" fmla="*/ 1005460 h 1671814"/>
              <a:gd name="connsiteX13" fmla="*/ 1064046 w 3471390"/>
              <a:gd name="connsiteY13" fmla="*/ 1515132 h 1671814"/>
              <a:gd name="connsiteX14" fmla="*/ 2396408 w 3471390"/>
              <a:gd name="connsiteY14" fmla="*/ 1526269 h 1671814"/>
              <a:gd name="connsiteX15" fmla="*/ 2376201 w 3471390"/>
              <a:gd name="connsiteY15" fmla="*/ 1579980 h 1671814"/>
              <a:gd name="connsiteX16" fmla="*/ 2356512 w 3471390"/>
              <a:gd name="connsiteY16" fmla="*/ 1666497 h 1671814"/>
              <a:gd name="connsiteX17" fmla="*/ 0 w 3471390"/>
              <a:gd name="connsiteY17" fmla="*/ 1671814 h 1671814"/>
              <a:gd name="connsiteX18" fmla="*/ 243341 w 3471390"/>
              <a:gd name="connsiteY18" fmla="*/ 835907 h 1671814"/>
              <a:gd name="connsiteX19" fmla="*/ 0 w 3471390"/>
              <a:gd name="connsiteY19" fmla="*/ 0 h 1671814"/>
              <a:gd name="connsiteX0" fmla="*/ 0 w 3471390"/>
              <a:gd name="connsiteY0" fmla="*/ 0 h 1671814"/>
              <a:gd name="connsiteX1" fmla="*/ 2365284 w 3471390"/>
              <a:gd name="connsiteY1" fmla="*/ 3761 h 1671814"/>
              <a:gd name="connsiteX2" fmla="*/ 2402322 w 3471390"/>
              <a:gd name="connsiteY2" fmla="*/ 132574 h 1671814"/>
              <a:gd name="connsiteX3" fmla="*/ 1036358 w 3471390"/>
              <a:gd name="connsiteY3" fmla="*/ 121942 h 1671814"/>
              <a:gd name="connsiteX4" fmla="*/ 1197398 w 3471390"/>
              <a:gd name="connsiteY4" fmla="*/ 664059 h 1671814"/>
              <a:gd name="connsiteX5" fmla="*/ 2548038 w 3471390"/>
              <a:gd name="connsiteY5" fmla="*/ 664855 h 1671814"/>
              <a:gd name="connsiteX6" fmla="*/ 2564458 w 3471390"/>
              <a:gd name="connsiteY6" fmla="*/ 717070 h 1671814"/>
              <a:gd name="connsiteX7" fmla="*/ 3450761 w 3471390"/>
              <a:gd name="connsiteY7" fmla="*/ 734375 h 1671814"/>
              <a:gd name="connsiteX8" fmla="*/ 3471390 w 3471390"/>
              <a:gd name="connsiteY8" fmla="*/ 842237 h 1671814"/>
              <a:gd name="connsiteX9" fmla="*/ 3438773 w 3471390"/>
              <a:gd name="connsiteY9" fmla="*/ 931032 h 1671814"/>
              <a:gd name="connsiteX10" fmla="*/ 2549683 w 3471390"/>
              <a:gd name="connsiteY10" fmla="*/ 945194 h 1671814"/>
              <a:gd name="connsiteX11" fmla="*/ 2534883 w 3471390"/>
              <a:gd name="connsiteY11" fmla="*/ 1016302 h 1671814"/>
              <a:gd name="connsiteX12" fmla="*/ 1222232 w 3471390"/>
              <a:gd name="connsiteY12" fmla="*/ 1005460 h 1671814"/>
              <a:gd name="connsiteX13" fmla="*/ 1064046 w 3471390"/>
              <a:gd name="connsiteY13" fmla="*/ 1515132 h 1671814"/>
              <a:gd name="connsiteX14" fmla="*/ 2396408 w 3471390"/>
              <a:gd name="connsiteY14" fmla="*/ 1526269 h 1671814"/>
              <a:gd name="connsiteX15" fmla="*/ 2376201 w 3471390"/>
              <a:gd name="connsiteY15" fmla="*/ 1579980 h 1671814"/>
              <a:gd name="connsiteX16" fmla="*/ 2356512 w 3471390"/>
              <a:gd name="connsiteY16" fmla="*/ 1666497 h 1671814"/>
              <a:gd name="connsiteX17" fmla="*/ 0 w 3471390"/>
              <a:gd name="connsiteY17" fmla="*/ 1671814 h 1671814"/>
              <a:gd name="connsiteX18" fmla="*/ 243341 w 3471390"/>
              <a:gd name="connsiteY18" fmla="*/ 835907 h 1671814"/>
              <a:gd name="connsiteX19" fmla="*/ 0 w 3471390"/>
              <a:gd name="connsiteY19" fmla="*/ 0 h 1671814"/>
              <a:gd name="connsiteX0" fmla="*/ 0 w 3471390"/>
              <a:gd name="connsiteY0" fmla="*/ 0 h 1671814"/>
              <a:gd name="connsiteX1" fmla="*/ 2365284 w 3471390"/>
              <a:gd name="connsiteY1" fmla="*/ 3761 h 1671814"/>
              <a:gd name="connsiteX2" fmla="*/ 2402322 w 3471390"/>
              <a:gd name="connsiteY2" fmla="*/ 132574 h 1671814"/>
              <a:gd name="connsiteX3" fmla="*/ 1036358 w 3471390"/>
              <a:gd name="connsiteY3" fmla="*/ 121942 h 1671814"/>
              <a:gd name="connsiteX4" fmla="*/ 1197398 w 3471390"/>
              <a:gd name="connsiteY4" fmla="*/ 664059 h 1671814"/>
              <a:gd name="connsiteX5" fmla="*/ 2548038 w 3471390"/>
              <a:gd name="connsiteY5" fmla="*/ 664855 h 1671814"/>
              <a:gd name="connsiteX6" fmla="*/ 2564458 w 3471390"/>
              <a:gd name="connsiteY6" fmla="*/ 717070 h 1671814"/>
              <a:gd name="connsiteX7" fmla="*/ 3450761 w 3471390"/>
              <a:gd name="connsiteY7" fmla="*/ 734375 h 1671814"/>
              <a:gd name="connsiteX8" fmla="*/ 3471390 w 3471390"/>
              <a:gd name="connsiteY8" fmla="*/ 842237 h 1671814"/>
              <a:gd name="connsiteX9" fmla="*/ 3438773 w 3471390"/>
              <a:gd name="connsiteY9" fmla="*/ 931032 h 1671814"/>
              <a:gd name="connsiteX10" fmla="*/ 2556148 w 3471390"/>
              <a:gd name="connsiteY10" fmla="*/ 947349 h 1671814"/>
              <a:gd name="connsiteX11" fmla="*/ 2534883 w 3471390"/>
              <a:gd name="connsiteY11" fmla="*/ 1016302 h 1671814"/>
              <a:gd name="connsiteX12" fmla="*/ 1222232 w 3471390"/>
              <a:gd name="connsiteY12" fmla="*/ 1005460 h 1671814"/>
              <a:gd name="connsiteX13" fmla="*/ 1064046 w 3471390"/>
              <a:gd name="connsiteY13" fmla="*/ 1515132 h 1671814"/>
              <a:gd name="connsiteX14" fmla="*/ 2396408 w 3471390"/>
              <a:gd name="connsiteY14" fmla="*/ 1526269 h 1671814"/>
              <a:gd name="connsiteX15" fmla="*/ 2376201 w 3471390"/>
              <a:gd name="connsiteY15" fmla="*/ 1579980 h 1671814"/>
              <a:gd name="connsiteX16" fmla="*/ 2356512 w 3471390"/>
              <a:gd name="connsiteY16" fmla="*/ 1666497 h 1671814"/>
              <a:gd name="connsiteX17" fmla="*/ 0 w 3471390"/>
              <a:gd name="connsiteY17" fmla="*/ 1671814 h 1671814"/>
              <a:gd name="connsiteX18" fmla="*/ 243341 w 3471390"/>
              <a:gd name="connsiteY18" fmla="*/ 835907 h 1671814"/>
              <a:gd name="connsiteX19" fmla="*/ 0 w 3471390"/>
              <a:gd name="connsiteY19" fmla="*/ 0 h 1671814"/>
              <a:gd name="connsiteX0" fmla="*/ 0 w 3471390"/>
              <a:gd name="connsiteY0" fmla="*/ 0 h 1671814"/>
              <a:gd name="connsiteX1" fmla="*/ 2365284 w 3471390"/>
              <a:gd name="connsiteY1" fmla="*/ 3761 h 1671814"/>
              <a:gd name="connsiteX2" fmla="*/ 2402322 w 3471390"/>
              <a:gd name="connsiteY2" fmla="*/ 132574 h 1671814"/>
              <a:gd name="connsiteX3" fmla="*/ 1036358 w 3471390"/>
              <a:gd name="connsiteY3" fmla="*/ 121942 h 1671814"/>
              <a:gd name="connsiteX4" fmla="*/ 1197398 w 3471390"/>
              <a:gd name="connsiteY4" fmla="*/ 664059 h 1671814"/>
              <a:gd name="connsiteX5" fmla="*/ 2548038 w 3471390"/>
              <a:gd name="connsiteY5" fmla="*/ 664855 h 1671814"/>
              <a:gd name="connsiteX6" fmla="*/ 2568768 w 3471390"/>
              <a:gd name="connsiteY6" fmla="*/ 725690 h 1671814"/>
              <a:gd name="connsiteX7" fmla="*/ 3450761 w 3471390"/>
              <a:gd name="connsiteY7" fmla="*/ 734375 h 1671814"/>
              <a:gd name="connsiteX8" fmla="*/ 3471390 w 3471390"/>
              <a:gd name="connsiteY8" fmla="*/ 842237 h 1671814"/>
              <a:gd name="connsiteX9" fmla="*/ 3438773 w 3471390"/>
              <a:gd name="connsiteY9" fmla="*/ 931032 h 1671814"/>
              <a:gd name="connsiteX10" fmla="*/ 2556148 w 3471390"/>
              <a:gd name="connsiteY10" fmla="*/ 947349 h 1671814"/>
              <a:gd name="connsiteX11" fmla="*/ 2534883 w 3471390"/>
              <a:gd name="connsiteY11" fmla="*/ 1016302 h 1671814"/>
              <a:gd name="connsiteX12" fmla="*/ 1222232 w 3471390"/>
              <a:gd name="connsiteY12" fmla="*/ 1005460 h 1671814"/>
              <a:gd name="connsiteX13" fmla="*/ 1064046 w 3471390"/>
              <a:gd name="connsiteY13" fmla="*/ 1515132 h 1671814"/>
              <a:gd name="connsiteX14" fmla="*/ 2396408 w 3471390"/>
              <a:gd name="connsiteY14" fmla="*/ 1526269 h 1671814"/>
              <a:gd name="connsiteX15" fmla="*/ 2376201 w 3471390"/>
              <a:gd name="connsiteY15" fmla="*/ 1579980 h 1671814"/>
              <a:gd name="connsiteX16" fmla="*/ 2356512 w 3471390"/>
              <a:gd name="connsiteY16" fmla="*/ 1666497 h 1671814"/>
              <a:gd name="connsiteX17" fmla="*/ 0 w 3471390"/>
              <a:gd name="connsiteY17" fmla="*/ 1671814 h 1671814"/>
              <a:gd name="connsiteX18" fmla="*/ 243341 w 3471390"/>
              <a:gd name="connsiteY18" fmla="*/ 835907 h 1671814"/>
              <a:gd name="connsiteX19" fmla="*/ 0 w 3471390"/>
              <a:gd name="connsiteY19" fmla="*/ 0 h 1671814"/>
              <a:gd name="connsiteX0" fmla="*/ 0 w 3471390"/>
              <a:gd name="connsiteY0" fmla="*/ 0 h 1671814"/>
              <a:gd name="connsiteX1" fmla="*/ 2365284 w 3471390"/>
              <a:gd name="connsiteY1" fmla="*/ 3761 h 1671814"/>
              <a:gd name="connsiteX2" fmla="*/ 2402322 w 3471390"/>
              <a:gd name="connsiteY2" fmla="*/ 132574 h 1671814"/>
              <a:gd name="connsiteX3" fmla="*/ 1036358 w 3471390"/>
              <a:gd name="connsiteY3" fmla="*/ 121942 h 1671814"/>
              <a:gd name="connsiteX4" fmla="*/ 1197398 w 3471390"/>
              <a:gd name="connsiteY4" fmla="*/ 664059 h 1671814"/>
              <a:gd name="connsiteX5" fmla="*/ 2548038 w 3471390"/>
              <a:gd name="connsiteY5" fmla="*/ 664855 h 1671814"/>
              <a:gd name="connsiteX6" fmla="*/ 2568768 w 3471390"/>
              <a:gd name="connsiteY6" fmla="*/ 725690 h 1671814"/>
              <a:gd name="connsiteX7" fmla="*/ 3437832 w 3471390"/>
              <a:gd name="connsiteY7" fmla="*/ 730065 h 1671814"/>
              <a:gd name="connsiteX8" fmla="*/ 3471390 w 3471390"/>
              <a:gd name="connsiteY8" fmla="*/ 842237 h 1671814"/>
              <a:gd name="connsiteX9" fmla="*/ 3438773 w 3471390"/>
              <a:gd name="connsiteY9" fmla="*/ 931032 h 1671814"/>
              <a:gd name="connsiteX10" fmla="*/ 2556148 w 3471390"/>
              <a:gd name="connsiteY10" fmla="*/ 947349 h 1671814"/>
              <a:gd name="connsiteX11" fmla="*/ 2534883 w 3471390"/>
              <a:gd name="connsiteY11" fmla="*/ 1016302 h 1671814"/>
              <a:gd name="connsiteX12" fmla="*/ 1222232 w 3471390"/>
              <a:gd name="connsiteY12" fmla="*/ 1005460 h 1671814"/>
              <a:gd name="connsiteX13" fmla="*/ 1064046 w 3471390"/>
              <a:gd name="connsiteY13" fmla="*/ 1515132 h 1671814"/>
              <a:gd name="connsiteX14" fmla="*/ 2396408 w 3471390"/>
              <a:gd name="connsiteY14" fmla="*/ 1526269 h 1671814"/>
              <a:gd name="connsiteX15" fmla="*/ 2376201 w 3471390"/>
              <a:gd name="connsiteY15" fmla="*/ 1579980 h 1671814"/>
              <a:gd name="connsiteX16" fmla="*/ 2356512 w 3471390"/>
              <a:gd name="connsiteY16" fmla="*/ 1666497 h 1671814"/>
              <a:gd name="connsiteX17" fmla="*/ 0 w 3471390"/>
              <a:gd name="connsiteY17" fmla="*/ 1671814 h 1671814"/>
              <a:gd name="connsiteX18" fmla="*/ 243341 w 3471390"/>
              <a:gd name="connsiteY18" fmla="*/ 835907 h 1671814"/>
              <a:gd name="connsiteX19" fmla="*/ 0 w 3471390"/>
              <a:gd name="connsiteY19" fmla="*/ 0 h 1671814"/>
              <a:gd name="connsiteX0" fmla="*/ 0 w 3471390"/>
              <a:gd name="connsiteY0" fmla="*/ 0 h 1671814"/>
              <a:gd name="connsiteX1" fmla="*/ 2365284 w 3471390"/>
              <a:gd name="connsiteY1" fmla="*/ 3761 h 1671814"/>
              <a:gd name="connsiteX2" fmla="*/ 2402322 w 3471390"/>
              <a:gd name="connsiteY2" fmla="*/ 132574 h 1671814"/>
              <a:gd name="connsiteX3" fmla="*/ 1036358 w 3471390"/>
              <a:gd name="connsiteY3" fmla="*/ 121942 h 1671814"/>
              <a:gd name="connsiteX4" fmla="*/ 1197398 w 3471390"/>
              <a:gd name="connsiteY4" fmla="*/ 664059 h 1671814"/>
              <a:gd name="connsiteX5" fmla="*/ 2548038 w 3471390"/>
              <a:gd name="connsiteY5" fmla="*/ 664855 h 1671814"/>
              <a:gd name="connsiteX6" fmla="*/ 2568768 w 3471390"/>
              <a:gd name="connsiteY6" fmla="*/ 725690 h 1671814"/>
              <a:gd name="connsiteX7" fmla="*/ 3442143 w 3471390"/>
              <a:gd name="connsiteY7" fmla="*/ 719290 h 1671814"/>
              <a:gd name="connsiteX8" fmla="*/ 3471390 w 3471390"/>
              <a:gd name="connsiteY8" fmla="*/ 842237 h 1671814"/>
              <a:gd name="connsiteX9" fmla="*/ 3438773 w 3471390"/>
              <a:gd name="connsiteY9" fmla="*/ 931032 h 1671814"/>
              <a:gd name="connsiteX10" fmla="*/ 2556148 w 3471390"/>
              <a:gd name="connsiteY10" fmla="*/ 947349 h 1671814"/>
              <a:gd name="connsiteX11" fmla="*/ 2534883 w 3471390"/>
              <a:gd name="connsiteY11" fmla="*/ 1016302 h 1671814"/>
              <a:gd name="connsiteX12" fmla="*/ 1222232 w 3471390"/>
              <a:gd name="connsiteY12" fmla="*/ 1005460 h 1671814"/>
              <a:gd name="connsiteX13" fmla="*/ 1064046 w 3471390"/>
              <a:gd name="connsiteY13" fmla="*/ 1515132 h 1671814"/>
              <a:gd name="connsiteX14" fmla="*/ 2396408 w 3471390"/>
              <a:gd name="connsiteY14" fmla="*/ 1526269 h 1671814"/>
              <a:gd name="connsiteX15" fmla="*/ 2376201 w 3471390"/>
              <a:gd name="connsiteY15" fmla="*/ 1579980 h 1671814"/>
              <a:gd name="connsiteX16" fmla="*/ 2356512 w 3471390"/>
              <a:gd name="connsiteY16" fmla="*/ 1666497 h 1671814"/>
              <a:gd name="connsiteX17" fmla="*/ 0 w 3471390"/>
              <a:gd name="connsiteY17" fmla="*/ 1671814 h 1671814"/>
              <a:gd name="connsiteX18" fmla="*/ 243341 w 3471390"/>
              <a:gd name="connsiteY18" fmla="*/ 835907 h 1671814"/>
              <a:gd name="connsiteX19" fmla="*/ 0 w 3471390"/>
              <a:gd name="connsiteY19" fmla="*/ 0 h 1671814"/>
              <a:gd name="connsiteX0" fmla="*/ 0 w 3471390"/>
              <a:gd name="connsiteY0" fmla="*/ 0 h 1671814"/>
              <a:gd name="connsiteX1" fmla="*/ 2365284 w 3471390"/>
              <a:gd name="connsiteY1" fmla="*/ 3761 h 1671814"/>
              <a:gd name="connsiteX2" fmla="*/ 2402322 w 3471390"/>
              <a:gd name="connsiteY2" fmla="*/ 132574 h 1671814"/>
              <a:gd name="connsiteX3" fmla="*/ 1036358 w 3471390"/>
              <a:gd name="connsiteY3" fmla="*/ 121942 h 1671814"/>
              <a:gd name="connsiteX4" fmla="*/ 1197398 w 3471390"/>
              <a:gd name="connsiteY4" fmla="*/ 664059 h 1671814"/>
              <a:gd name="connsiteX5" fmla="*/ 2548038 w 3471390"/>
              <a:gd name="connsiteY5" fmla="*/ 664855 h 1671814"/>
              <a:gd name="connsiteX6" fmla="*/ 2568768 w 3471390"/>
              <a:gd name="connsiteY6" fmla="*/ 725690 h 1671814"/>
              <a:gd name="connsiteX7" fmla="*/ 3442143 w 3471390"/>
              <a:gd name="connsiteY7" fmla="*/ 719290 h 1671814"/>
              <a:gd name="connsiteX8" fmla="*/ 3471390 w 3471390"/>
              <a:gd name="connsiteY8" fmla="*/ 842237 h 1671814"/>
              <a:gd name="connsiteX9" fmla="*/ 3438774 w 3471390"/>
              <a:gd name="connsiteY9" fmla="*/ 939652 h 1671814"/>
              <a:gd name="connsiteX10" fmla="*/ 2556148 w 3471390"/>
              <a:gd name="connsiteY10" fmla="*/ 947349 h 1671814"/>
              <a:gd name="connsiteX11" fmla="*/ 2534883 w 3471390"/>
              <a:gd name="connsiteY11" fmla="*/ 1016302 h 1671814"/>
              <a:gd name="connsiteX12" fmla="*/ 1222232 w 3471390"/>
              <a:gd name="connsiteY12" fmla="*/ 1005460 h 1671814"/>
              <a:gd name="connsiteX13" fmla="*/ 1064046 w 3471390"/>
              <a:gd name="connsiteY13" fmla="*/ 1515132 h 1671814"/>
              <a:gd name="connsiteX14" fmla="*/ 2396408 w 3471390"/>
              <a:gd name="connsiteY14" fmla="*/ 1526269 h 1671814"/>
              <a:gd name="connsiteX15" fmla="*/ 2376201 w 3471390"/>
              <a:gd name="connsiteY15" fmla="*/ 1579980 h 1671814"/>
              <a:gd name="connsiteX16" fmla="*/ 2356512 w 3471390"/>
              <a:gd name="connsiteY16" fmla="*/ 1666497 h 1671814"/>
              <a:gd name="connsiteX17" fmla="*/ 0 w 3471390"/>
              <a:gd name="connsiteY17" fmla="*/ 1671814 h 1671814"/>
              <a:gd name="connsiteX18" fmla="*/ 243341 w 3471390"/>
              <a:gd name="connsiteY18" fmla="*/ 835907 h 1671814"/>
              <a:gd name="connsiteX19" fmla="*/ 0 w 3471390"/>
              <a:gd name="connsiteY19" fmla="*/ 0 h 1671814"/>
              <a:gd name="connsiteX0" fmla="*/ 0 w 3475700"/>
              <a:gd name="connsiteY0" fmla="*/ 0 h 1671814"/>
              <a:gd name="connsiteX1" fmla="*/ 2365284 w 3475700"/>
              <a:gd name="connsiteY1" fmla="*/ 3761 h 1671814"/>
              <a:gd name="connsiteX2" fmla="*/ 2402322 w 3475700"/>
              <a:gd name="connsiteY2" fmla="*/ 132574 h 1671814"/>
              <a:gd name="connsiteX3" fmla="*/ 1036358 w 3475700"/>
              <a:gd name="connsiteY3" fmla="*/ 121942 h 1671814"/>
              <a:gd name="connsiteX4" fmla="*/ 1197398 w 3475700"/>
              <a:gd name="connsiteY4" fmla="*/ 664059 h 1671814"/>
              <a:gd name="connsiteX5" fmla="*/ 2548038 w 3475700"/>
              <a:gd name="connsiteY5" fmla="*/ 664855 h 1671814"/>
              <a:gd name="connsiteX6" fmla="*/ 2568768 w 3475700"/>
              <a:gd name="connsiteY6" fmla="*/ 725690 h 1671814"/>
              <a:gd name="connsiteX7" fmla="*/ 3442143 w 3475700"/>
              <a:gd name="connsiteY7" fmla="*/ 719290 h 1671814"/>
              <a:gd name="connsiteX8" fmla="*/ 3475700 w 3475700"/>
              <a:gd name="connsiteY8" fmla="*/ 831462 h 1671814"/>
              <a:gd name="connsiteX9" fmla="*/ 3438774 w 3475700"/>
              <a:gd name="connsiteY9" fmla="*/ 939652 h 1671814"/>
              <a:gd name="connsiteX10" fmla="*/ 2556148 w 3475700"/>
              <a:gd name="connsiteY10" fmla="*/ 947349 h 1671814"/>
              <a:gd name="connsiteX11" fmla="*/ 2534883 w 3475700"/>
              <a:gd name="connsiteY11" fmla="*/ 1016302 h 1671814"/>
              <a:gd name="connsiteX12" fmla="*/ 1222232 w 3475700"/>
              <a:gd name="connsiteY12" fmla="*/ 1005460 h 1671814"/>
              <a:gd name="connsiteX13" fmla="*/ 1064046 w 3475700"/>
              <a:gd name="connsiteY13" fmla="*/ 1515132 h 1671814"/>
              <a:gd name="connsiteX14" fmla="*/ 2396408 w 3475700"/>
              <a:gd name="connsiteY14" fmla="*/ 1526269 h 1671814"/>
              <a:gd name="connsiteX15" fmla="*/ 2376201 w 3475700"/>
              <a:gd name="connsiteY15" fmla="*/ 1579980 h 1671814"/>
              <a:gd name="connsiteX16" fmla="*/ 2356512 w 3475700"/>
              <a:gd name="connsiteY16" fmla="*/ 1666497 h 1671814"/>
              <a:gd name="connsiteX17" fmla="*/ 0 w 3475700"/>
              <a:gd name="connsiteY17" fmla="*/ 1671814 h 1671814"/>
              <a:gd name="connsiteX18" fmla="*/ 243341 w 3475700"/>
              <a:gd name="connsiteY18" fmla="*/ 835907 h 1671814"/>
              <a:gd name="connsiteX19" fmla="*/ 0 w 3475700"/>
              <a:gd name="connsiteY19" fmla="*/ 0 h 1671814"/>
              <a:gd name="connsiteX0" fmla="*/ 0 w 3475700"/>
              <a:gd name="connsiteY0" fmla="*/ 0 h 1671814"/>
              <a:gd name="connsiteX1" fmla="*/ 2365284 w 3475700"/>
              <a:gd name="connsiteY1" fmla="*/ 3761 h 1671814"/>
              <a:gd name="connsiteX2" fmla="*/ 2402322 w 3475700"/>
              <a:gd name="connsiteY2" fmla="*/ 132574 h 1671814"/>
              <a:gd name="connsiteX3" fmla="*/ 1036358 w 3475700"/>
              <a:gd name="connsiteY3" fmla="*/ 121942 h 1671814"/>
              <a:gd name="connsiteX4" fmla="*/ 1197398 w 3475700"/>
              <a:gd name="connsiteY4" fmla="*/ 664059 h 1671814"/>
              <a:gd name="connsiteX5" fmla="*/ 2548038 w 3475700"/>
              <a:gd name="connsiteY5" fmla="*/ 664855 h 1671814"/>
              <a:gd name="connsiteX6" fmla="*/ 2568768 w 3475700"/>
              <a:gd name="connsiteY6" fmla="*/ 725690 h 1671814"/>
              <a:gd name="connsiteX7" fmla="*/ 3442143 w 3475700"/>
              <a:gd name="connsiteY7" fmla="*/ 719290 h 1671814"/>
              <a:gd name="connsiteX8" fmla="*/ 3475700 w 3475700"/>
              <a:gd name="connsiteY8" fmla="*/ 831462 h 1671814"/>
              <a:gd name="connsiteX9" fmla="*/ 3438774 w 3475700"/>
              <a:gd name="connsiteY9" fmla="*/ 939652 h 1671814"/>
              <a:gd name="connsiteX10" fmla="*/ 2556148 w 3475700"/>
              <a:gd name="connsiteY10" fmla="*/ 952554 h 1671814"/>
              <a:gd name="connsiteX11" fmla="*/ 2534883 w 3475700"/>
              <a:gd name="connsiteY11" fmla="*/ 1016302 h 1671814"/>
              <a:gd name="connsiteX12" fmla="*/ 1222232 w 3475700"/>
              <a:gd name="connsiteY12" fmla="*/ 1005460 h 1671814"/>
              <a:gd name="connsiteX13" fmla="*/ 1064046 w 3475700"/>
              <a:gd name="connsiteY13" fmla="*/ 1515132 h 1671814"/>
              <a:gd name="connsiteX14" fmla="*/ 2396408 w 3475700"/>
              <a:gd name="connsiteY14" fmla="*/ 1526269 h 1671814"/>
              <a:gd name="connsiteX15" fmla="*/ 2376201 w 3475700"/>
              <a:gd name="connsiteY15" fmla="*/ 1579980 h 1671814"/>
              <a:gd name="connsiteX16" fmla="*/ 2356512 w 3475700"/>
              <a:gd name="connsiteY16" fmla="*/ 1666497 h 1671814"/>
              <a:gd name="connsiteX17" fmla="*/ 0 w 3475700"/>
              <a:gd name="connsiteY17" fmla="*/ 1671814 h 1671814"/>
              <a:gd name="connsiteX18" fmla="*/ 243341 w 3475700"/>
              <a:gd name="connsiteY18" fmla="*/ 835907 h 1671814"/>
              <a:gd name="connsiteX19" fmla="*/ 0 w 3475700"/>
              <a:gd name="connsiteY19" fmla="*/ 0 h 1671814"/>
              <a:gd name="connsiteX0" fmla="*/ 0 w 3475700"/>
              <a:gd name="connsiteY0" fmla="*/ 0 h 1671814"/>
              <a:gd name="connsiteX1" fmla="*/ 2365284 w 3475700"/>
              <a:gd name="connsiteY1" fmla="*/ 3761 h 1671814"/>
              <a:gd name="connsiteX2" fmla="*/ 2402322 w 3475700"/>
              <a:gd name="connsiteY2" fmla="*/ 132574 h 1671814"/>
              <a:gd name="connsiteX3" fmla="*/ 1036358 w 3475700"/>
              <a:gd name="connsiteY3" fmla="*/ 121942 h 1671814"/>
              <a:gd name="connsiteX4" fmla="*/ 1197398 w 3475700"/>
              <a:gd name="connsiteY4" fmla="*/ 664059 h 1671814"/>
              <a:gd name="connsiteX5" fmla="*/ 2548038 w 3475700"/>
              <a:gd name="connsiteY5" fmla="*/ 664855 h 1671814"/>
              <a:gd name="connsiteX6" fmla="*/ 2568768 w 3475700"/>
              <a:gd name="connsiteY6" fmla="*/ 725690 h 1671814"/>
              <a:gd name="connsiteX7" fmla="*/ 3442143 w 3475700"/>
              <a:gd name="connsiteY7" fmla="*/ 719290 h 1671814"/>
              <a:gd name="connsiteX8" fmla="*/ 3475700 w 3475700"/>
              <a:gd name="connsiteY8" fmla="*/ 831462 h 1671814"/>
              <a:gd name="connsiteX9" fmla="*/ 3433569 w 3475700"/>
              <a:gd name="connsiteY9" fmla="*/ 952665 h 1671814"/>
              <a:gd name="connsiteX10" fmla="*/ 2556148 w 3475700"/>
              <a:gd name="connsiteY10" fmla="*/ 952554 h 1671814"/>
              <a:gd name="connsiteX11" fmla="*/ 2534883 w 3475700"/>
              <a:gd name="connsiteY11" fmla="*/ 1016302 h 1671814"/>
              <a:gd name="connsiteX12" fmla="*/ 1222232 w 3475700"/>
              <a:gd name="connsiteY12" fmla="*/ 1005460 h 1671814"/>
              <a:gd name="connsiteX13" fmla="*/ 1064046 w 3475700"/>
              <a:gd name="connsiteY13" fmla="*/ 1515132 h 1671814"/>
              <a:gd name="connsiteX14" fmla="*/ 2396408 w 3475700"/>
              <a:gd name="connsiteY14" fmla="*/ 1526269 h 1671814"/>
              <a:gd name="connsiteX15" fmla="*/ 2376201 w 3475700"/>
              <a:gd name="connsiteY15" fmla="*/ 1579980 h 1671814"/>
              <a:gd name="connsiteX16" fmla="*/ 2356512 w 3475700"/>
              <a:gd name="connsiteY16" fmla="*/ 1666497 h 1671814"/>
              <a:gd name="connsiteX17" fmla="*/ 0 w 3475700"/>
              <a:gd name="connsiteY17" fmla="*/ 1671814 h 1671814"/>
              <a:gd name="connsiteX18" fmla="*/ 243341 w 3475700"/>
              <a:gd name="connsiteY18" fmla="*/ 835907 h 1671814"/>
              <a:gd name="connsiteX19" fmla="*/ 0 w 3475700"/>
              <a:gd name="connsiteY19" fmla="*/ 0 h 1671814"/>
              <a:gd name="connsiteX0" fmla="*/ 0 w 3475700"/>
              <a:gd name="connsiteY0" fmla="*/ 0 h 1671814"/>
              <a:gd name="connsiteX1" fmla="*/ 2365284 w 3475700"/>
              <a:gd name="connsiteY1" fmla="*/ 3761 h 1671814"/>
              <a:gd name="connsiteX2" fmla="*/ 2402322 w 3475700"/>
              <a:gd name="connsiteY2" fmla="*/ 132574 h 1671814"/>
              <a:gd name="connsiteX3" fmla="*/ 1036358 w 3475700"/>
              <a:gd name="connsiteY3" fmla="*/ 121942 h 1671814"/>
              <a:gd name="connsiteX4" fmla="*/ 1197398 w 3475700"/>
              <a:gd name="connsiteY4" fmla="*/ 664059 h 1671814"/>
              <a:gd name="connsiteX5" fmla="*/ 2548038 w 3475700"/>
              <a:gd name="connsiteY5" fmla="*/ 664855 h 1671814"/>
              <a:gd name="connsiteX6" fmla="*/ 2568768 w 3475700"/>
              <a:gd name="connsiteY6" fmla="*/ 725690 h 1671814"/>
              <a:gd name="connsiteX7" fmla="*/ 3444745 w 3475700"/>
              <a:gd name="connsiteY7" fmla="*/ 727098 h 1671814"/>
              <a:gd name="connsiteX8" fmla="*/ 3475700 w 3475700"/>
              <a:gd name="connsiteY8" fmla="*/ 831462 h 1671814"/>
              <a:gd name="connsiteX9" fmla="*/ 3433569 w 3475700"/>
              <a:gd name="connsiteY9" fmla="*/ 952665 h 1671814"/>
              <a:gd name="connsiteX10" fmla="*/ 2556148 w 3475700"/>
              <a:gd name="connsiteY10" fmla="*/ 952554 h 1671814"/>
              <a:gd name="connsiteX11" fmla="*/ 2534883 w 3475700"/>
              <a:gd name="connsiteY11" fmla="*/ 1016302 h 1671814"/>
              <a:gd name="connsiteX12" fmla="*/ 1222232 w 3475700"/>
              <a:gd name="connsiteY12" fmla="*/ 1005460 h 1671814"/>
              <a:gd name="connsiteX13" fmla="*/ 1064046 w 3475700"/>
              <a:gd name="connsiteY13" fmla="*/ 1515132 h 1671814"/>
              <a:gd name="connsiteX14" fmla="*/ 2396408 w 3475700"/>
              <a:gd name="connsiteY14" fmla="*/ 1526269 h 1671814"/>
              <a:gd name="connsiteX15" fmla="*/ 2376201 w 3475700"/>
              <a:gd name="connsiteY15" fmla="*/ 1579980 h 1671814"/>
              <a:gd name="connsiteX16" fmla="*/ 2356512 w 3475700"/>
              <a:gd name="connsiteY16" fmla="*/ 1666497 h 1671814"/>
              <a:gd name="connsiteX17" fmla="*/ 0 w 3475700"/>
              <a:gd name="connsiteY17" fmla="*/ 1671814 h 1671814"/>
              <a:gd name="connsiteX18" fmla="*/ 243341 w 3475700"/>
              <a:gd name="connsiteY18" fmla="*/ 835907 h 1671814"/>
              <a:gd name="connsiteX19" fmla="*/ 0 w 3475700"/>
              <a:gd name="connsiteY19" fmla="*/ 0 h 1671814"/>
              <a:gd name="connsiteX0" fmla="*/ 0 w 3475700"/>
              <a:gd name="connsiteY0" fmla="*/ 0 h 1671814"/>
              <a:gd name="connsiteX1" fmla="*/ 2365284 w 3475700"/>
              <a:gd name="connsiteY1" fmla="*/ 3761 h 1671814"/>
              <a:gd name="connsiteX2" fmla="*/ 2402322 w 3475700"/>
              <a:gd name="connsiteY2" fmla="*/ 132574 h 1671814"/>
              <a:gd name="connsiteX3" fmla="*/ 1036358 w 3475700"/>
              <a:gd name="connsiteY3" fmla="*/ 121942 h 1671814"/>
              <a:gd name="connsiteX4" fmla="*/ 1197398 w 3475700"/>
              <a:gd name="connsiteY4" fmla="*/ 664059 h 1671814"/>
              <a:gd name="connsiteX5" fmla="*/ 2548038 w 3475700"/>
              <a:gd name="connsiteY5" fmla="*/ 664855 h 1671814"/>
              <a:gd name="connsiteX6" fmla="*/ 2568768 w 3475700"/>
              <a:gd name="connsiteY6" fmla="*/ 725690 h 1671814"/>
              <a:gd name="connsiteX7" fmla="*/ 3444745 w 3475700"/>
              <a:gd name="connsiteY7" fmla="*/ 721894 h 1671814"/>
              <a:gd name="connsiteX8" fmla="*/ 3475700 w 3475700"/>
              <a:gd name="connsiteY8" fmla="*/ 831462 h 1671814"/>
              <a:gd name="connsiteX9" fmla="*/ 3433569 w 3475700"/>
              <a:gd name="connsiteY9" fmla="*/ 952665 h 1671814"/>
              <a:gd name="connsiteX10" fmla="*/ 2556148 w 3475700"/>
              <a:gd name="connsiteY10" fmla="*/ 952554 h 1671814"/>
              <a:gd name="connsiteX11" fmla="*/ 2534883 w 3475700"/>
              <a:gd name="connsiteY11" fmla="*/ 1016302 h 1671814"/>
              <a:gd name="connsiteX12" fmla="*/ 1222232 w 3475700"/>
              <a:gd name="connsiteY12" fmla="*/ 1005460 h 1671814"/>
              <a:gd name="connsiteX13" fmla="*/ 1064046 w 3475700"/>
              <a:gd name="connsiteY13" fmla="*/ 1515132 h 1671814"/>
              <a:gd name="connsiteX14" fmla="*/ 2396408 w 3475700"/>
              <a:gd name="connsiteY14" fmla="*/ 1526269 h 1671814"/>
              <a:gd name="connsiteX15" fmla="*/ 2376201 w 3475700"/>
              <a:gd name="connsiteY15" fmla="*/ 1579980 h 1671814"/>
              <a:gd name="connsiteX16" fmla="*/ 2356512 w 3475700"/>
              <a:gd name="connsiteY16" fmla="*/ 1666497 h 1671814"/>
              <a:gd name="connsiteX17" fmla="*/ 0 w 3475700"/>
              <a:gd name="connsiteY17" fmla="*/ 1671814 h 1671814"/>
              <a:gd name="connsiteX18" fmla="*/ 243341 w 3475700"/>
              <a:gd name="connsiteY18" fmla="*/ 835907 h 1671814"/>
              <a:gd name="connsiteX19" fmla="*/ 0 w 3475700"/>
              <a:gd name="connsiteY19" fmla="*/ 0 h 1671814"/>
              <a:gd name="connsiteX0" fmla="*/ 0 w 3475700"/>
              <a:gd name="connsiteY0" fmla="*/ 0 h 1671814"/>
              <a:gd name="connsiteX1" fmla="*/ 2365284 w 3475700"/>
              <a:gd name="connsiteY1" fmla="*/ 3761 h 1671814"/>
              <a:gd name="connsiteX2" fmla="*/ 2402322 w 3475700"/>
              <a:gd name="connsiteY2" fmla="*/ 132574 h 1671814"/>
              <a:gd name="connsiteX3" fmla="*/ 1036358 w 3475700"/>
              <a:gd name="connsiteY3" fmla="*/ 121942 h 1671814"/>
              <a:gd name="connsiteX4" fmla="*/ 1197398 w 3475700"/>
              <a:gd name="connsiteY4" fmla="*/ 664059 h 1671814"/>
              <a:gd name="connsiteX5" fmla="*/ 2548038 w 3475700"/>
              <a:gd name="connsiteY5" fmla="*/ 664855 h 1671814"/>
              <a:gd name="connsiteX6" fmla="*/ 2568768 w 3475700"/>
              <a:gd name="connsiteY6" fmla="*/ 725690 h 1671814"/>
              <a:gd name="connsiteX7" fmla="*/ 3444745 w 3475700"/>
              <a:gd name="connsiteY7" fmla="*/ 724497 h 1671814"/>
              <a:gd name="connsiteX8" fmla="*/ 3475700 w 3475700"/>
              <a:gd name="connsiteY8" fmla="*/ 831462 h 1671814"/>
              <a:gd name="connsiteX9" fmla="*/ 3433569 w 3475700"/>
              <a:gd name="connsiteY9" fmla="*/ 952665 h 1671814"/>
              <a:gd name="connsiteX10" fmla="*/ 2556148 w 3475700"/>
              <a:gd name="connsiteY10" fmla="*/ 952554 h 1671814"/>
              <a:gd name="connsiteX11" fmla="*/ 2534883 w 3475700"/>
              <a:gd name="connsiteY11" fmla="*/ 1016302 h 1671814"/>
              <a:gd name="connsiteX12" fmla="*/ 1222232 w 3475700"/>
              <a:gd name="connsiteY12" fmla="*/ 1005460 h 1671814"/>
              <a:gd name="connsiteX13" fmla="*/ 1064046 w 3475700"/>
              <a:gd name="connsiteY13" fmla="*/ 1515132 h 1671814"/>
              <a:gd name="connsiteX14" fmla="*/ 2396408 w 3475700"/>
              <a:gd name="connsiteY14" fmla="*/ 1526269 h 1671814"/>
              <a:gd name="connsiteX15" fmla="*/ 2376201 w 3475700"/>
              <a:gd name="connsiteY15" fmla="*/ 1579980 h 1671814"/>
              <a:gd name="connsiteX16" fmla="*/ 2356512 w 3475700"/>
              <a:gd name="connsiteY16" fmla="*/ 1666497 h 1671814"/>
              <a:gd name="connsiteX17" fmla="*/ 0 w 3475700"/>
              <a:gd name="connsiteY17" fmla="*/ 1671814 h 1671814"/>
              <a:gd name="connsiteX18" fmla="*/ 243341 w 3475700"/>
              <a:gd name="connsiteY18" fmla="*/ 835907 h 1671814"/>
              <a:gd name="connsiteX19" fmla="*/ 0 w 3475700"/>
              <a:gd name="connsiteY19" fmla="*/ 0 h 1671814"/>
              <a:gd name="connsiteX0" fmla="*/ 0 w 3475700"/>
              <a:gd name="connsiteY0" fmla="*/ 0 h 1671814"/>
              <a:gd name="connsiteX1" fmla="*/ 2365284 w 3475700"/>
              <a:gd name="connsiteY1" fmla="*/ 3761 h 1671814"/>
              <a:gd name="connsiteX2" fmla="*/ 2402322 w 3475700"/>
              <a:gd name="connsiteY2" fmla="*/ 132574 h 1671814"/>
              <a:gd name="connsiteX3" fmla="*/ 1058757 w 3475700"/>
              <a:gd name="connsiteY3" fmla="*/ 133142 h 1671814"/>
              <a:gd name="connsiteX4" fmla="*/ 1197398 w 3475700"/>
              <a:gd name="connsiteY4" fmla="*/ 664059 h 1671814"/>
              <a:gd name="connsiteX5" fmla="*/ 2548038 w 3475700"/>
              <a:gd name="connsiteY5" fmla="*/ 664855 h 1671814"/>
              <a:gd name="connsiteX6" fmla="*/ 2568768 w 3475700"/>
              <a:gd name="connsiteY6" fmla="*/ 725690 h 1671814"/>
              <a:gd name="connsiteX7" fmla="*/ 3444745 w 3475700"/>
              <a:gd name="connsiteY7" fmla="*/ 724497 h 1671814"/>
              <a:gd name="connsiteX8" fmla="*/ 3475700 w 3475700"/>
              <a:gd name="connsiteY8" fmla="*/ 831462 h 1671814"/>
              <a:gd name="connsiteX9" fmla="*/ 3433569 w 3475700"/>
              <a:gd name="connsiteY9" fmla="*/ 952665 h 1671814"/>
              <a:gd name="connsiteX10" fmla="*/ 2556148 w 3475700"/>
              <a:gd name="connsiteY10" fmla="*/ 952554 h 1671814"/>
              <a:gd name="connsiteX11" fmla="*/ 2534883 w 3475700"/>
              <a:gd name="connsiteY11" fmla="*/ 1016302 h 1671814"/>
              <a:gd name="connsiteX12" fmla="*/ 1222232 w 3475700"/>
              <a:gd name="connsiteY12" fmla="*/ 1005460 h 1671814"/>
              <a:gd name="connsiteX13" fmla="*/ 1064046 w 3475700"/>
              <a:gd name="connsiteY13" fmla="*/ 1515132 h 1671814"/>
              <a:gd name="connsiteX14" fmla="*/ 2396408 w 3475700"/>
              <a:gd name="connsiteY14" fmla="*/ 1526269 h 1671814"/>
              <a:gd name="connsiteX15" fmla="*/ 2376201 w 3475700"/>
              <a:gd name="connsiteY15" fmla="*/ 1579980 h 1671814"/>
              <a:gd name="connsiteX16" fmla="*/ 2356512 w 3475700"/>
              <a:gd name="connsiteY16" fmla="*/ 1666497 h 1671814"/>
              <a:gd name="connsiteX17" fmla="*/ 0 w 3475700"/>
              <a:gd name="connsiteY17" fmla="*/ 1671814 h 1671814"/>
              <a:gd name="connsiteX18" fmla="*/ 243341 w 3475700"/>
              <a:gd name="connsiteY18" fmla="*/ 835907 h 1671814"/>
              <a:gd name="connsiteX19" fmla="*/ 0 w 3475700"/>
              <a:gd name="connsiteY19" fmla="*/ 0 h 1671814"/>
              <a:gd name="connsiteX0" fmla="*/ 0 w 3475700"/>
              <a:gd name="connsiteY0" fmla="*/ 0 h 1671814"/>
              <a:gd name="connsiteX1" fmla="*/ 2365284 w 3475700"/>
              <a:gd name="connsiteY1" fmla="*/ 3761 h 1671814"/>
              <a:gd name="connsiteX2" fmla="*/ 2402322 w 3475700"/>
              <a:gd name="connsiteY2" fmla="*/ 132574 h 1671814"/>
              <a:gd name="connsiteX3" fmla="*/ 1058757 w 3475700"/>
              <a:gd name="connsiteY3" fmla="*/ 133142 h 1671814"/>
              <a:gd name="connsiteX4" fmla="*/ 1214198 w 3475700"/>
              <a:gd name="connsiteY4" fmla="*/ 672460 h 1671814"/>
              <a:gd name="connsiteX5" fmla="*/ 2548038 w 3475700"/>
              <a:gd name="connsiteY5" fmla="*/ 664855 h 1671814"/>
              <a:gd name="connsiteX6" fmla="*/ 2568768 w 3475700"/>
              <a:gd name="connsiteY6" fmla="*/ 725690 h 1671814"/>
              <a:gd name="connsiteX7" fmla="*/ 3444745 w 3475700"/>
              <a:gd name="connsiteY7" fmla="*/ 724497 h 1671814"/>
              <a:gd name="connsiteX8" fmla="*/ 3475700 w 3475700"/>
              <a:gd name="connsiteY8" fmla="*/ 831462 h 1671814"/>
              <a:gd name="connsiteX9" fmla="*/ 3433569 w 3475700"/>
              <a:gd name="connsiteY9" fmla="*/ 952665 h 1671814"/>
              <a:gd name="connsiteX10" fmla="*/ 2556148 w 3475700"/>
              <a:gd name="connsiteY10" fmla="*/ 952554 h 1671814"/>
              <a:gd name="connsiteX11" fmla="*/ 2534883 w 3475700"/>
              <a:gd name="connsiteY11" fmla="*/ 1016302 h 1671814"/>
              <a:gd name="connsiteX12" fmla="*/ 1222232 w 3475700"/>
              <a:gd name="connsiteY12" fmla="*/ 1005460 h 1671814"/>
              <a:gd name="connsiteX13" fmla="*/ 1064046 w 3475700"/>
              <a:gd name="connsiteY13" fmla="*/ 1515132 h 1671814"/>
              <a:gd name="connsiteX14" fmla="*/ 2396408 w 3475700"/>
              <a:gd name="connsiteY14" fmla="*/ 1526269 h 1671814"/>
              <a:gd name="connsiteX15" fmla="*/ 2376201 w 3475700"/>
              <a:gd name="connsiteY15" fmla="*/ 1579980 h 1671814"/>
              <a:gd name="connsiteX16" fmla="*/ 2356512 w 3475700"/>
              <a:gd name="connsiteY16" fmla="*/ 1666497 h 1671814"/>
              <a:gd name="connsiteX17" fmla="*/ 0 w 3475700"/>
              <a:gd name="connsiteY17" fmla="*/ 1671814 h 1671814"/>
              <a:gd name="connsiteX18" fmla="*/ 243341 w 3475700"/>
              <a:gd name="connsiteY18" fmla="*/ 835907 h 1671814"/>
              <a:gd name="connsiteX19" fmla="*/ 0 w 3475700"/>
              <a:gd name="connsiteY19" fmla="*/ 0 h 1671814"/>
              <a:gd name="connsiteX0" fmla="*/ 0 w 3475700"/>
              <a:gd name="connsiteY0" fmla="*/ 0 h 1671814"/>
              <a:gd name="connsiteX1" fmla="*/ 2365284 w 3475700"/>
              <a:gd name="connsiteY1" fmla="*/ 3761 h 1671814"/>
              <a:gd name="connsiteX2" fmla="*/ 2402322 w 3475700"/>
              <a:gd name="connsiteY2" fmla="*/ 132574 h 1671814"/>
              <a:gd name="connsiteX3" fmla="*/ 1058757 w 3475700"/>
              <a:gd name="connsiteY3" fmla="*/ 133142 h 1671814"/>
              <a:gd name="connsiteX4" fmla="*/ 1214198 w 3475700"/>
              <a:gd name="connsiteY4" fmla="*/ 672460 h 1671814"/>
              <a:gd name="connsiteX5" fmla="*/ 2548038 w 3475700"/>
              <a:gd name="connsiteY5" fmla="*/ 664855 h 1671814"/>
              <a:gd name="connsiteX6" fmla="*/ 2568768 w 3475700"/>
              <a:gd name="connsiteY6" fmla="*/ 725690 h 1671814"/>
              <a:gd name="connsiteX7" fmla="*/ 3444745 w 3475700"/>
              <a:gd name="connsiteY7" fmla="*/ 724497 h 1671814"/>
              <a:gd name="connsiteX8" fmla="*/ 3475700 w 3475700"/>
              <a:gd name="connsiteY8" fmla="*/ 831462 h 1671814"/>
              <a:gd name="connsiteX9" fmla="*/ 3433569 w 3475700"/>
              <a:gd name="connsiteY9" fmla="*/ 952665 h 1671814"/>
              <a:gd name="connsiteX10" fmla="*/ 2556148 w 3475700"/>
              <a:gd name="connsiteY10" fmla="*/ 952554 h 1671814"/>
              <a:gd name="connsiteX11" fmla="*/ 2534883 w 3475700"/>
              <a:gd name="connsiteY11" fmla="*/ 1016302 h 1671814"/>
              <a:gd name="connsiteX12" fmla="*/ 1222232 w 3475700"/>
              <a:gd name="connsiteY12" fmla="*/ 1005460 h 1671814"/>
              <a:gd name="connsiteX13" fmla="*/ 1055646 w 3475700"/>
              <a:gd name="connsiteY13" fmla="*/ 1531932 h 1671814"/>
              <a:gd name="connsiteX14" fmla="*/ 2396408 w 3475700"/>
              <a:gd name="connsiteY14" fmla="*/ 1526269 h 1671814"/>
              <a:gd name="connsiteX15" fmla="*/ 2376201 w 3475700"/>
              <a:gd name="connsiteY15" fmla="*/ 1579980 h 1671814"/>
              <a:gd name="connsiteX16" fmla="*/ 2356512 w 3475700"/>
              <a:gd name="connsiteY16" fmla="*/ 1666497 h 1671814"/>
              <a:gd name="connsiteX17" fmla="*/ 0 w 3475700"/>
              <a:gd name="connsiteY17" fmla="*/ 1671814 h 1671814"/>
              <a:gd name="connsiteX18" fmla="*/ 243341 w 3475700"/>
              <a:gd name="connsiteY18" fmla="*/ 835907 h 1671814"/>
              <a:gd name="connsiteX19" fmla="*/ 0 w 3475700"/>
              <a:gd name="connsiteY19" fmla="*/ 0 h 1671814"/>
              <a:gd name="connsiteX0" fmla="*/ 0 w 3475700"/>
              <a:gd name="connsiteY0" fmla="*/ 0 h 1671814"/>
              <a:gd name="connsiteX1" fmla="*/ 2365284 w 3475700"/>
              <a:gd name="connsiteY1" fmla="*/ 3761 h 1671814"/>
              <a:gd name="connsiteX2" fmla="*/ 2402322 w 3475700"/>
              <a:gd name="connsiteY2" fmla="*/ 132574 h 1671814"/>
              <a:gd name="connsiteX3" fmla="*/ 1058757 w 3475700"/>
              <a:gd name="connsiteY3" fmla="*/ 133142 h 1671814"/>
              <a:gd name="connsiteX4" fmla="*/ 1214198 w 3475700"/>
              <a:gd name="connsiteY4" fmla="*/ 672460 h 1671814"/>
              <a:gd name="connsiteX5" fmla="*/ 2548038 w 3475700"/>
              <a:gd name="connsiteY5" fmla="*/ 664855 h 1671814"/>
              <a:gd name="connsiteX6" fmla="*/ 2568768 w 3475700"/>
              <a:gd name="connsiteY6" fmla="*/ 725690 h 1671814"/>
              <a:gd name="connsiteX7" fmla="*/ 3444745 w 3475700"/>
              <a:gd name="connsiteY7" fmla="*/ 724497 h 1671814"/>
              <a:gd name="connsiteX8" fmla="*/ 3475700 w 3475700"/>
              <a:gd name="connsiteY8" fmla="*/ 831462 h 1671814"/>
              <a:gd name="connsiteX9" fmla="*/ 3433569 w 3475700"/>
              <a:gd name="connsiteY9" fmla="*/ 952665 h 1671814"/>
              <a:gd name="connsiteX10" fmla="*/ 2556148 w 3475700"/>
              <a:gd name="connsiteY10" fmla="*/ 952554 h 1671814"/>
              <a:gd name="connsiteX11" fmla="*/ 2534883 w 3475700"/>
              <a:gd name="connsiteY11" fmla="*/ 1016302 h 1671814"/>
              <a:gd name="connsiteX12" fmla="*/ 1222232 w 3475700"/>
              <a:gd name="connsiteY12" fmla="*/ 1005460 h 1671814"/>
              <a:gd name="connsiteX13" fmla="*/ 1055646 w 3475700"/>
              <a:gd name="connsiteY13" fmla="*/ 1523531 h 1671814"/>
              <a:gd name="connsiteX14" fmla="*/ 2396408 w 3475700"/>
              <a:gd name="connsiteY14" fmla="*/ 1526269 h 1671814"/>
              <a:gd name="connsiteX15" fmla="*/ 2376201 w 3475700"/>
              <a:gd name="connsiteY15" fmla="*/ 1579980 h 1671814"/>
              <a:gd name="connsiteX16" fmla="*/ 2356512 w 3475700"/>
              <a:gd name="connsiteY16" fmla="*/ 1666497 h 1671814"/>
              <a:gd name="connsiteX17" fmla="*/ 0 w 3475700"/>
              <a:gd name="connsiteY17" fmla="*/ 1671814 h 1671814"/>
              <a:gd name="connsiteX18" fmla="*/ 243341 w 3475700"/>
              <a:gd name="connsiteY18" fmla="*/ 835907 h 1671814"/>
              <a:gd name="connsiteX19" fmla="*/ 0 w 3475700"/>
              <a:gd name="connsiteY19" fmla="*/ 0 h 1671814"/>
              <a:gd name="connsiteX0" fmla="*/ 0 w 3475700"/>
              <a:gd name="connsiteY0" fmla="*/ 0 h 1671814"/>
              <a:gd name="connsiteX1" fmla="*/ 2365284 w 3475700"/>
              <a:gd name="connsiteY1" fmla="*/ 3761 h 1671814"/>
              <a:gd name="connsiteX2" fmla="*/ 2402322 w 3475700"/>
              <a:gd name="connsiteY2" fmla="*/ 132574 h 1671814"/>
              <a:gd name="connsiteX3" fmla="*/ 1058757 w 3475700"/>
              <a:gd name="connsiteY3" fmla="*/ 133142 h 1671814"/>
              <a:gd name="connsiteX4" fmla="*/ 1214198 w 3475700"/>
              <a:gd name="connsiteY4" fmla="*/ 672460 h 1671814"/>
              <a:gd name="connsiteX5" fmla="*/ 2548038 w 3475700"/>
              <a:gd name="connsiteY5" fmla="*/ 664855 h 1671814"/>
              <a:gd name="connsiteX6" fmla="*/ 2568768 w 3475700"/>
              <a:gd name="connsiteY6" fmla="*/ 725690 h 1671814"/>
              <a:gd name="connsiteX7" fmla="*/ 3444745 w 3475700"/>
              <a:gd name="connsiteY7" fmla="*/ 724497 h 1671814"/>
              <a:gd name="connsiteX8" fmla="*/ 3475700 w 3475700"/>
              <a:gd name="connsiteY8" fmla="*/ 831462 h 1671814"/>
              <a:gd name="connsiteX9" fmla="*/ 3433569 w 3475700"/>
              <a:gd name="connsiteY9" fmla="*/ 952665 h 1671814"/>
              <a:gd name="connsiteX10" fmla="*/ 2556148 w 3475700"/>
              <a:gd name="connsiteY10" fmla="*/ 952554 h 1671814"/>
              <a:gd name="connsiteX11" fmla="*/ 2534883 w 3475700"/>
              <a:gd name="connsiteY11" fmla="*/ 1016302 h 1671814"/>
              <a:gd name="connsiteX12" fmla="*/ 1219432 w 3475700"/>
              <a:gd name="connsiteY12" fmla="*/ 1025060 h 1671814"/>
              <a:gd name="connsiteX13" fmla="*/ 1055646 w 3475700"/>
              <a:gd name="connsiteY13" fmla="*/ 1523531 h 1671814"/>
              <a:gd name="connsiteX14" fmla="*/ 2396408 w 3475700"/>
              <a:gd name="connsiteY14" fmla="*/ 1526269 h 1671814"/>
              <a:gd name="connsiteX15" fmla="*/ 2376201 w 3475700"/>
              <a:gd name="connsiteY15" fmla="*/ 1579980 h 1671814"/>
              <a:gd name="connsiteX16" fmla="*/ 2356512 w 3475700"/>
              <a:gd name="connsiteY16" fmla="*/ 1666497 h 1671814"/>
              <a:gd name="connsiteX17" fmla="*/ 0 w 3475700"/>
              <a:gd name="connsiteY17" fmla="*/ 1671814 h 1671814"/>
              <a:gd name="connsiteX18" fmla="*/ 243341 w 3475700"/>
              <a:gd name="connsiteY18" fmla="*/ 835907 h 1671814"/>
              <a:gd name="connsiteX19" fmla="*/ 0 w 3475700"/>
              <a:gd name="connsiteY19" fmla="*/ 0 h 1671814"/>
              <a:gd name="connsiteX0" fmla="*/ 0 w 3475700"/>
              <a:gd name="connsiteY0" fmla="*/ 0 h 1671814"/>
              <a:gd name="connsiteX1" fmla="*/ 2365284 w 3475700"/>
              <a:gd name="connsiteY1" fmla="*/ 3761 h 1671814"/>
              <a:gd name="connsiteX2" fmla="*/ 2402322 w 3475700"/>
              <a:gd name="connsiteY2" fmla="*/ 132574 h 1671814"/>
              <a:gd name="connsiteX3" fmla="*/ 1058757 w 3475700"/>
              <a:gd name="connsiteY3" fmla="*/ 133142 h 1671814"/>
              <a:gd name="connsiteX4" fmla="*/ 1214198 w 3475700"/>
              <a:gd name="connsiteY4" fmla="*/ 672460 h 1671814"/>
              <a:gd name="connsiteX5" fmla="*/ 2548038 w 3475700"/>
              <a:gd name="connsiteY5" fmla="*/ 664855 h 1671814"/>
              <a:gd name="connsiteX6" fmla="*/ 2568768 w 3475700"/>
              <a:gd name="connsiteY6" fmla="*/ 725690 h 1671814"/>
              <a:gd name="connsiteX7" fmla="*/ 3444745 w 3475700"/>
              <a:gd name="connsiteY7" fmla="*/ 724497 h 1671814"/>
              <a:gd name="connsiteX8" fmla="*/ 3475700 w 3475700"/>
              <a:gd name="connsiteY8" fmla="*/ 831462 h 1671814"/>
              <a:gd name="connsiteX9" fmla="*/ 3433569 w 3475700"/>
              <a:gd name="connsiteY9" fmla="*/ 952665 h 1671814"/>
              <a:gd name="connsiteX10" fmla="*/ 2556148 w 3475700"/>
              <a:gd name="connsiteY10" fmla="*/ 952554 h 1671814"/>
              <a:gd name="connsiteX11" fmla="*/ 2534883 w 3475700"/>
              <a:gd name="connsiteY11" fmla="*/ 1016302 h 1671814"/>
              <a:gd name="connsiteX12" fmla="*/ 1230632 w 3475700"/>
              <a:gd name="connsiteY12" fmla="*/ 1016661 h 1671814"/>
              <a:gd name="connsiteX13" fmla="*/ 1055646 w 3475700"/>
              <a:gd name="connsiteY13" fmla="*/ 1523531 h 1671814"/>
              <a:gd name="connsiteX14" fmla="*/ 2396408 w 3475700"/>
              <a:gd name="connsiteY14" fmla="*/ 1526269 h 1671814"/>
              <a:gd name="connsiteX15" fmla="*/ 2376201 w 3475700"/>
              <a:gd name="connsiteY15" fmla="*/ 1579980 h 1671814"/>
              <a:gd name="connsiteX16" fmla="*/ 2356512 w 3475700"/>
              <a:gd name="connsiteY16" fmla="*/ 1666497 h 1671814"/>
              <a:gd name="connsiteX17" fmla="*/ 0 w 3475700"/>
              <a:gd name="connsiteY17" fmla="*/ 1671814 h 1671814"/>
              <a:gd name="connsiteX18" fmla="*/ 243341 w 3475700"/>
              <a:gd name="connsiteY18" fmla="*/ 835907 h 1671814"/>
              <a:gd name="connsiteX19" fmla="*/ 0 w 3475700"/>
              <a:gd name="connsiteY19" fmla="*/ 0 h 1671814"/>
              <a:gd name="connsiteX0" fmla="*/ 0 w 3475700"/>
              <a:gd name="connsiteY0" fmla="*/ 0 h 1671814"/>
              <a:gd name="connsiteX1" fmla="*/ 2365284 w 3475700"/>
              <a:gd name="connsiteY1" fmla="*/ 3761 h 1671814"/>
              <a:gd name="connsiteX2" fmla="*/ 2402322 w 3475700"/>
              <a:gd name="connsiteY2" fmla="*/ 132574 h 1671814"/>
              <a:gd name="connsiteX3" fmla="*/ 1058757 w 3475700"/>
              <a:gd name="connsiteY3" fmla="*/ 133142 h 1671814"/>
              <a:gd name="connsiteX4" fmla="*/ 1214198 w 3475700"/>
              <a:gd name="connsiteY4" fmla="*/ 672460 h 1671814"/>
              <a:gd name="connsiteX5" fmla="*/ 2548038 w 3475700"/>
              <a:gd name="connsiteY5" fmla="*/ 664855 h 1671814"/>
              <a:gd name="connsiteX6" fmla="*/ 2568768 w 3475700"/>
              <a:gd name="connsiteY6" fmla="*/ 725690 h 1671814"/>
              <a:gd name="connsiteX7" fmla="*/ 3444745 w 3475700"/>
              <a:gd name="connsiteY7" fmla="*/ 724497 h 1671814"/>
              <a:gd name="connsiteX8" fmla="*/ 3475700 w 3475700"/>
              <a:gd name="connsiteY8" fmla="*/ 831462 h 1671814"/>
              <a:gd name="connsiteX9" fmla="*/ 3433569 w 3475700"/>
              <a:gd name="connsiteY9" fmla="*/ 952665 h 1671814"/>
              <a:gd name="connsiteX10" fmla="*/ 2556148 w 3475700"/>
              <a:gd name="connsiteY10" fmla="*/ 952554 h 1671814"/>
              <a:gd name="connsiteX11" fmla="*/ 2537683 w 3475700"/>
              <a:gd name="connsiteY11" fmla="*/ 1007902 h 1671814"/>
              <a:gd name="connsiteX12" fmla="*/ 1230632 w 3475700"/>
              <a:gd name="connsiteY12" fmla="*/ 1016661 h 1671814"/>
              <a:gd name="connsiteX13" fmla="*/ 1055646 w 3475700"/>
              <a:gd name="connsiteY13" fmla="*/ 1523531 h 1671814"/>
              <a:gd name="connsiteX14" fmla="*/ 2396408 w 3475700"/>
              <a:gd name="connsiteY14" fmla="*/ 1526269 h 1671814"/>
              <a:gd name="connsiteX15" fmla="*/ 2376201 w 3475700"/>
              <a:gd name="connsiteY15" fmla="*/ 1579980 h 1671814"/>
              <a:gd name="connsiteX16" fmla="*/ 2356512 w 3475700"/>
              <a:gd name="connsiteY16" fmla="*/ 1666497 h 1671814"/>
              <a:gd name="connsiteX17" fmla="*/ 0 w 3475700"/>
              <a:gd name="connsiteY17" fmla="*/ 1671814 h 1671814"/>
              <a:gd name="connsiteX18" fmla="*/ 243341 w 3475700"/>
              <a:gd name="connsiteY18" fmla="*/ 835907 h 1671814"/>
              <a:gd name="connsiteX19" fmla="*/ 0 w 3475700"/>
              <a:gd name="connsiteY19" fmla="*/ 0 h 1671814"/>
              <a:gd name="connsiteX0" fmla="*/ 0 w 3475700"/>
              <a:gd name="connsiteY0" fmla="*/ 0 h 1671814"/>
              <a:gd name="connsiteX1" fmla="*/ 2365284 w 3475700"/>
              <a:gd name="connsiteY1" fmla="*/ 3761 h 1671814"/>
              <a:gd name="connsiteX2" fmla="*/ 2402322 w 3475700"/>
              <a:gd name="connsiteY2" fmla="*/ 132574 h 1671814"/>
              <a:gd name="connsiteX3" fmla="*/ 1058757 w 3475700"/>
              <a:gd name="connsiteY3" fmla="*/ 133142 h 1671814"/>
              <a:gd name="connsiteX4" fmla="*/ 1214198 w 3475700"/>
              <a:gd name="connsiteY4" fmla="*/ 672460 h 1671814"/>
              <a:gd name="connsiteX5" fmla="*/ 2548038 w 3475700"/>
              <a:gd name="connsiteY5" fmla="*/ 664855 h 1671814"/>
              <a:gd name="connsiteX6" fmla="*/ 2568768 w 3475700"/>
              <a:gd name="connsiteY6" fmla="*/ 725690 h 1671814"/>
              <a:gd name="connsiteX7" fmla="*/ 3444745 w 3475700"/>
              <a:gd name="connsiteY7" fmla="*/ 724497 h 1671814"/>
              <a:gd name="connsiteX8" fmla="*/ 3475700 w 3475700"/>
              <a:gd name="connsiteY8" fmla="*/ 831462 h 1671814"/>
              <a:gd name="connsiteX9" fmla="*/ 3433569 w 3475700"/>
              <a:gd name="connsiteY9" fmla="*/ 952665 h 1671814"/>
              <a:gd name="connsiteX10" fmla="*/ 2556148 w 3475700"/>
              <a:gd name="connsiteY10" fmla="*/ 952554 h 1671814"/>
              <a:gd name="connsiteX11" fmla="*/ 2537683 w 3475700"/>
              <a:gd name="connsiteY11" fmla="*/ 1016302 h 1671814"/>
              <a:gd name="connsiteX12" fmla="*/ 1230632 w 3475700"/>
              <a:gd name="connsiteY12" fmla="*/ 1016661 h 1671814"/>
              <a:gd name="connsiteX13" fmla="*/ 1055646 w 3475700"/>
              <a:gd name="connsiteY13" fmla="*/ 1523531 h 1671814"/>
              <a:gd name="connsiteX14" fmla="*/ 2396408 w 3475700"/>
              <a:gd name="connsiteY14" fmla="*/ 1526269 h 1671814"/>
              <a:gd name="connsiteX15" fmla="*/ 2376201 w 3475700"/>
              <a:gd name="connsiteY15" fmla="*/ 1579980 h 1671814"/>
              <a:gd name="connsiteX16" fmla="*/ 2356512 w 3475700"/>
              <a:gd name="connsiteY16" fmla="*/ 1666497 h 1671814"/>
              <a:gd name="connsiteX17" fmla="*/ 0 w 3475700"/>
              <a:gd name="connsiteY17" fmla="*/ 1671814 h 1671814"/>
              <a:gd name="connsiteX18" fmla="*/ 243341 w 3475700"/>
              <a:gd name="connsiteY18" fmla="*/ 835907 h 1671814"/>
              <a:gd name="connsiteX19" fmla="*/ 0 w 3475700"/>
              <a:gd name="connsiteY19" fmla="*/ 0 h 1671814"/>
              <a:gd name="connsiteX0" fmla="*/ 0 w 3475700"/>
              <a:gd name="connsiteY0" fmla="*/ 0 h 1671814"/>
              <a:gd name="connsiteX1" fmla="*/ 2365284 w 3475700"/>
              <a:gd name="connsiteY1" fmla="*/ 3761 h 1671814"/>
              <a:gd name="connsiteX2" fmla="*/ 2402322 w 3475700"/>
              <a:gd name="connsiteY2" fmla="*/ 132574 h 1671814"/>
              <a:gd name="connsiteX3" fmla="*/ 1058757 w 3475700"/>
              <a:gd name="connsiteY3" fmla="*/ 133142 h 1671814"/>
              <a:gd name="connsiteX4" fmla="*/ 1214198 w 3475700"/>
              <a:gd name="connsiteY4" fmla="*/ 672460 h 1671814"/>
              <a:gd name="connsiteX5" fmla="*/ 2548038 w 3475700"/>
              <a:gd name="connsiteY5" fmla="*/ 664855 h 1671814"/>
              <a:gd name="connsiteX6" fmla="*/ 2568768 w 3475700"/>
              <a:gd name="connsiteY6" fmla="*/ 725690 h 1671814"/>
              <a:gd name="connsiteX7" fmla="*/ 3444745 w 3475700"/>
              <a:gd name="connsiteY7" fmla="*/ 724497 h 1671814"/>
              <a:gd name="connsiteX8" fmla="*/ 3475700 w 3475700"/>
              <a:gd name="connsiteY8" fmla="*/ 831462 h 1671814"/>
              <a:gd name="connsiteX9" fmla="*/ 3433569 w 3475700"/>
              <a:gd name="connsiteY9" fmla="*/ 952665 h 1671814"/>
              <a:gd name="connsiteX10" fmla="*/ 2556148 w 3475700"/>
              <a:gd name="connsiteY10" fmla="*/ 952554 h 1671814"/>
              <a:gd name="connsiteX11" fmla="*/ 2537683 w 3475700"/>
              <a:gd name="connsiteY11" fmla="*/ 1016302 h 1671814"/>
              <a:gd name="connsiteX12" fmla="*/ 1213833 w 3475700"/>
              <a:gd name="connsiteY12" fmla="*/ 1011062 h 1671814"/>
              <a:gd name="connsiteX13" fmla="*/ 1055646 w 3475700"/>
              <a:gd name="connsiteY13" fmla="*/ 1523531 h 1671814"/>
              <a:gd name="connsiteX14" fmla="*/ 2396408 w 3475700"/>
              <a:gd name="connsiteY14" fmla="*/ 1526269 h 1671814"/>
              <a:gd name="connsiteX15" fmla="*/ 2376201 w 3475700"/>
              <a:gd name="connsiteY15" fmla="*/ 1579980 h 1671814"/>
              <a:gd name="connsiteX16" fmla="*/ 2356512 w 3475700"/>
              <a:gd name="connsiteY16" fmla="*/ 1666497 h 1671814"/>
              <a:gd name="connsiteX17" fmla="*/ 0 w 3475700"/>
              <a:gd name="connsiteY17" fmla="*/ 1671814 h 1671814"/>
              <a:gd name="connsiteX18" fmla="*/ 243341 w 3475700"/>
              <a:gd name="connsiteY18" fmla="*/ 835907 h 1671814"/>
              <a:gd name="connsiteX19" fmla="*/ 0 w 3475700"/>
              <a:gd name="connsiteY19" fmla="*/ 0 h 1671814"/>
              <a:gd name="connsiteX0" fmla="*/ 0 w 3475700"/>
              <a:gd name="connsiteY0" fmla="*/ 0 h 1671814"/>
              <a:gd name="connsiteX1" fmla="*/ 2365284 w 3475700"/>
              <a:gd name="connsiteY1" fmla="*/ 3761 h 1671814"/>
              <a:gd name="connsiteX2" fmla="*/ 2402322 w 3475700"/>
              <a:gd name="connsiteY2" fmla="*/ 132574 h 1671814"/>
              <a:gd name="connsiteX3" fmla="*/ 1058757 w 3475700"/>
              <a:gd name="connsiteY3" fmla="*/ 133142 h 1671814"/>
              <a:gd name="connsiteX4" fmla="*/ 1214198 w 3475700"/>
              <a:gd name="connsiteY4" fmla="*/ 672460 h 1671814"/>
              <a:gd name="connsiteX5" fmla="*/ 2548038 w 3475700"/>
              <a:gd name="connsiteY5" fmla="*/ 664855 h 1671814"/>
              <a:gd name="connsiteX6" fmla="*/ 2568768 w 3475700"/>
              <a:gd name="connsiteY6" fmla="*/ 725690 h 1671814"/>
              <a:gd name="connsiteX7" fmla="*/ 3444745 w 3475700"/>
              <a:gd name="connsiteY7" fmla="*/ 724497 h 1671814"/>
              <a:gd name="connsiteX8" fmla="*/ 3475700 w 3475700"/>
              <a:gd name="connsiteY8" fmla="*/ 831462 h 1671814"/>
              <a:gd name="connsiteX9" fmla="*/ 3433569 w 3475700"/>
              <a:gd name="connsiteY9" fmla="*/ 952665 h 1671814"/>
              <a:gd name="connsiteX10" fmla="*/ 2556148 w 3475700"/>
              <a:gd name="connsiteY10" fmla="*/ 952554 h 1671814"/>
              <a:gd name="connsiteX11" fmla="*/ 2537683 w 3475700"/>
              <a:gd name="connsiteY11" fmla="*/ 1016302 h 1671814"/>
              <a:gd name="connsiteX12" fmla="*/ 1205434 w 3475700"/>
              <a:gd name="connsiteY12" fmla="*/ 1019462 h 1671814"/>
              <a:gd name="connsiteX13" fmla="*/ 1055646 w 3475700"/>
              <a:gd name="connsiteY13" fmla="*/ 1523531 h 1671814"/>
              <a:gd name="connsiteX14" fmla="*/ 2396408 w 3475700"/>
              <a:gd name="connsiteY14" fmla="*/ 1526269 h 1671814"/>
              <a:gd name="connsiteX15" fmla="*/ 2376201 w 3475700"/>
              <a:gd name="connsiteY15" fmla="*/ 1579980 h 1671814"/>
              <a:gd name="connsiteX16" fmla="*/ 2356512 w 3475700"/>
              <a:gd name="connsiteY16" fmla="*/ 1666497 h 1671814"/>
              <a:gd name="connsiteX17" fmla="*/ 0 w 3475700"/>
              <a:gd name="connsiteY17" fmla="*/ 1671814 h 1671814"/>
              <a:gd name="connsiteX18" fmla="*/ 243341 w 3475700"/>
              <a:gd name="connsiteY18" fmla="*/ 835907 h 1671814"/>
              <a:gd name="connsiteX19" fmla="*/ 0 w 3475700"/>
              <a:gd name="connsiteY19" fmla="*/ 0 h 1671814"/>
              <a:gd name="connsiteX0" fmla="*/ 0 w 3475700"/>
              <a:gd name="connsiteY0" fmla="*/ 0 h 1671814"/>
              <a:gd name="connsiteX1" fmla="*/ 2365284 w 3475700"/>
              <a:gd name="connsiteY1" fmla="*/ 3761 h 1671814"/>
              <a:gd name="connsiteX2" fmla="*/ 2402322 w 3475700"/>
              <a:gd name="connsiteY2" fmla="*/ 132574 h 1671814"/>
              <a:gd name="connsiteX3" fmla="*/ 1058757 w 3475700"/>
              <a:gd name="connsiteY3" fmla="*/ 133142 h 1671814"/>
              <a:gd name="connsiteX4" fmla="*/ 1214198 w 3475700"/>
              <a:gd name="connsiteY4" fmla="*/ 672460 h 1671814"/>
              <a:gd name="connsiteX5" fmla="*/ 2548038 w 3475700"/>
              <a:gd name="connsiteY5" fmla="*/ 664855 h 1671814"/>
              <a:gd name="connsiteX6" fmla="*/ 2568768 w 3475700"/>
              <a:gd name="connsiteY6" fmla="*/ 725690 h 1671814"/>
              <a:gd name="connsiteX7" fmla="*/ 3444745 w 3475700"/>
              <a:gd name="connsiteY7" fmla="*/ 724497 h 1671814"/>
              <a:gd name="connsiteX8" fmla="*/ 3475700 w 3475700"/>
              <a:gd name="connsiteY8" fmla="*/ 831462 h 1671814"/>
              <a:gd name="connsiteX9" fmla="*/ 3433569 w 3475700"/>
              <a:gd name="connsiteY9" fmla="*/ 952665 h 1671814"/>
              <a:gd name="connsiteX10" fmla="*/ 2556148 w 3475700"/>
              <a:gd name="connsiteY10" fmla="*/ 952554 h 1671814"/>
              <a:gd name="connsiteX11" fmla="*/ 2537683 w 3475700"/>
              <a:gd name="connsiteY11" fmla="*/ 1016302 h 1671814"/>
              <a:gd name="connsiteX12" fmla="*/ 1213835 w 3475700"/>
              <a:gd name="connsiteY12" fmla="*/ 1016663 h 1671814"/>
              <a:gd name="connsiteX13" fmla="*/ 1055646 w 3475700"/>
              <a:gd name="connsiteY13" fmla="*/ 1523531 h 1671814"/>
              <a:gd name="connsiteX14" fmla="*/ 2396408 w 3475700"/>
              <a:gd name="connsiteY14" fmla="*/ 1526269 h 1671814"/>
              <a:gd name="connsiteX15" fmla="*/ 2376201 w 3475700"/>
              <a:gd name="connsiteY15" fmla="*/ 1579980 h 1671814"/>
              <a:gd name="connsiteX16" fmla="*/ 2356512 w 3475700"/>
              <a:gd name="connsiteY16" fmla="*/ 1666497 h 1671814"/>
              <a:gd name="connsiteX17" fmla="*/ 0 w 3475700"/>
              <a:gd name="connsiteY17" fmla="*/ 1671814 h 1671814"/>
              <a:gd name="connsiteX18" fmla="*/ 243341 w 3475700"/>
              <a:gd name="connsiteY18" fmla="*/ 835907 h 1671814"/>
              <a:gd name="connsiteX19" fmla="*/ 0 w 3475700"/>
              <a:gd name="connsiteY19" fmla="*/ 0 h 1671814"/>
              <a:gd name="connsiteX0" fmla="*/ 0 w 3475700"/>
              <a:gd name="connsiteY0" fmla="*/ 0 h 1671814"/>
              <a:gd name="connsiteX1" fmla="*/ 2365284 w 3475700"/>
              <a:gd name="connsiteY1" fmla="*/ 3761 h 1671814"/>
              <a:gd name="connsiteX2" fmla="*/ 2402322 w 3475700"/>
              <a:gd name="connsiteY2" fmla="*/ 132574 h 1671814"/>
              <a:gd name="connsiteX3" fmla="*/ 1058757 w 3475700"/>
              <a:gd name="connsiteY3" fmla="*/ 133142 h 1671814"/>
              <a:gd name="connsiteX4" fmla="*/ 1214198 w 3475700"/>
              <a:gd name="connsiteY4" fmla="*/ 672460 h 1671814"/>
              <a:gd name="connsiteX5" fmla="*/ 2548038 w 3475700"/>
              <a:gd name="connsiteY5" fmla="*/ 664855 h 1671814"/>
              <a:gd name="connsiteX6" fmla="*/ 2568768 w 3475700"/>
              <a:gd name="connsiteY6" fmla="*/ 725690 h 1671814"/>
              <a:gd name="connsiteX7" fmla="*/ 3444745 w 3475700"/>
              <a:gd name="connsiteY7" fmla="*/ 724497 h 1671814"/>
              <a:gd name="connsiteX8" fmla="*/ 3475700 w 3475700"/>
              <a:gd name="connsiteY8" fmla="*/ 831462 h 1671814"/>
              <a:gd name="connsiteX9" fmla="*/ 3433569 w 3475700"/>
              <a:gd name="connsiteY9" fmla="*/ 952665 h 1671814"/>
              <a:gd name="connsiteX10" fmla="*/ 2556148 w 3475700"/>
              <a:gd name="connsiteY10" fmla="*/ 952554 h 1671814"/>
              <a:gd name="connsiteX11" fmla="*/ 2537683 w 3475700"/>
              <a:gd name="connsiteY11" fmla="*/ 1016302 h 1671814"/>
              <a:gd name="connsiteX12" fmla="*/ 1213835 w 3475700"/>
              <a:gd name="connsiteY12" fmla="*/ 1016663 h 1671814"/>
              <a:gd name="connsiteX13" fmla="*/ 1064046 w 3475700"/>
              <a:gd name="connsiteY13" fmla="*/ 1523531 h 1671814"/>
              <a:gd name="connsiteX14" fmla="*/ 2396408 w 3475700"/>
              <a:gd name="connsiteY14" fmla="*/ 1526269 h 1671814"/>
              <a:gd name="connsiteX15" fmla="*/ 2376201 w 3475700"/>
              <a:gd name="connsiteY15" fmla="*/ 1579980 h 1671814"/>
              <a:gd name="connsiteX16" fmla="*/ 2356512 w 3475700"/>
              <a:gd name="connsiteY16" fmla="*/ 1666497 h 1671814"/>
              <a:gd name="connsiteX17" fmla="*/ 0 w 3475700"/>
              <a:gd name="connsiteY17" fmla="*/ 1671814 h 1671814"/>
              <a:gd name="connsiteX18" fmla="*/ 243341 w 3475700"/>
              <a:gd name="connsiteY18" fmla="*/ 835907 h 1671814"/>
              <a:gd name="connsiteX19" fmla="*/ 0 w 3475700"/>
              <a:gd name="connsiteY19" fmla="*/ 0 h 16718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3475700" h="1671814">
                <a:moveTo>
                  <a:pt x="0" y="0"/>
                </a:moveTo>
                <a:lnTo>
                  <a:pt x="2365284" y="3761"/>
                </a:lnTo>
                <a:lnTo>
                  <a:pt x="2402322" y="132574"/>
                </a:lnTo>
                <a:lnTo>
                  <a:pt x="1058757" y="133142"/>
                </a:lnTo>
                <a:lnTo>
                  <a:pt x="1214198" y="672460"/>
                </a:lnTo>
                <a:lnTo>
                  <a:pt x="2548038" y="664855"/>
                </a:lnTo>
                <a:lnTo>
                  <a:pt x="2568768" y="725690"/>
                </a:lnTo>
                <a:lnTo>
                  <a:pt x="3444745" y="724497"/>
                </a:lnTo>
                <a:lnTo>
                  <a:pt x="3475700" y="831462"/>
                </a:lnTo>
                <a:lnTo>
                  <a:pt x="3433569" y="952665"/>
                </a:lnTo>
                <a:lnTo>
                  <a:pt x="2556148" y="952554"/>
                </a:lnTo>
                <a:lnTo>
                  <a:pt x="2537683" y="1016302"/>
                </a:lnTo>
                <a:lnTo>
                  <a:pt x="1213835" y="1016663"/>
                </a:lnTo>
                <a:lnTo>
                  <a:pt x="1064046" y="1523531"/>
                </a:lnTo>
                <a:lnTo>
                  <a:pt x="2396408" y="1526269"/>
                </a:lnTo>
                <a:lnTo>
                  <a:pt x="2376201" y="1579980"/>
                </a:lnTo>
                <a:lnTo>
                  <a:pt x="2356512" y="1666497"/>
                </a:lnTo>
                <a:lnTo>
                  <a:pt x="0" y="1671814"/>
                </a:lnTo>
                <a:lnTo>
                  <a:pt x="243341" y="835907"/>
                </a:lnTo>
                <a:lnTo>
                  <a:pt x="0" y="0"/>
                </a:lnTo>
                <a:close/>
              </a:path>
            </a:pathLst>
          </a:custGeom>
          <a:solidFill>
            <a:srgbClr val="0070B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r>
              <a:rPr lang="pt-PT" sz="11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  </a:t>
            </a:r>
            <a:r>
              <a:rPr lang="pt-PT" sz="1100" u="sng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Suporte</a:t>
            </a:r>
          </a:p>
          <a:p>
            <a:r>
              <a:rPr lang="pt-PT" sz="11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Seguradoras, </a:t>
            </a:r>
          </a:p>
          <a:p>
            <a:r>
              <a:rPr lang="pt-PT" sz="11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</a:t>
            </a:r>
            <a:r>
              <a:rPr lang="pt-PT" sz="5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pt-PT" sz="11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bancos, firmas</a:t>
            </a:r>
          </a:p>
          <a:p>
            <a:r>
              <a:rPr lang="pt-PT" sz="11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 de assistência,</a:t>
            </a:r>
          </a:p>
          <a:p>
            <a:r>
              <a:rPr lang="pt-PT" sz="3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    </a:t>
            </a:r>
          </a:p>
          <a:p>
            <a:endParaRPr lang="pt-PT" sz="400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pt-PT" sz="800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pt-PT" sz="11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 telecomunica-</a:t>
            </a:r>
          </a:p>
          <a:p>
            <a:r>
              <a:rPr lang="pt-PT" sz="11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</a:t>
            </a:r>
            <a:r>
              <a:rPr lang="pt-PT" sz="1100" dirty="0" err="1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ções</a:t>
            </a:r>
            <a:r>
              <a:rPr lang="pt-PT" sz="11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equipa-</a:t>
            </a:r>
          </a:p>
          <a:p>
            <a:r>
              <a:rPr lang="pt-PT" sz="11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mento e </a:t>
            </a:r>
            <a:r>
              <a:rPr lang="pt-PT" sz="1100" i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software</a:t>
            </a:r>
          </a:p>
          <a:p>
            <a:r>
              <a:rPr lang="pt-PT" sz="11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(online e </a:t>
            </a:r>
            <a:r>
              <a:rPr lang="pt-PT" sz="1100" i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offline</a:t>
            </a:r>
            <a:r>
              <a:rPr lang="pt-PT" sz="11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</a:t>
            </a:r>
            <a:endParaRPr lang="pt-PT" sz="1400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2" name="Freeform 29">
            <a:extLst>
              <a:ext uri="{FF2B5EF4-FFF2-40B4-BE49-F238E27FC236}">
                <a16:creationId xmlns:a16="http://schemas.microsoft.com/office/drawing/2014/main" id="{B30233C6-871C-4148-8CB0-2CCD0647AEAF}"/>
              </a:ext>
            </a:extLst>
          </p:cNvPr>
          <p:cNvSpPr/>
          <p:nvPr/>
        </p:nvSpPr>
        <p:spPr bwMode="auto">
          <a:xfrm>
            <a:off x="1682982" y="4995185"/>
            <a:ext cx="6418381" cy="727777"/>
          </a:xfrm>
          <a:custGeom>
            <a:avLst/>
            <a:gdLst>
              <a:gd name="connsiteX0" fmla="*/ 0 w 2681456"/>
              <a:gd name="connsiteY0" fmla="*/ 0 h 540000"/>
              <a:gd name="connsiteX1" fmla="*/ 2598399 w 2681456"/>
              <a:gd name="connsiteY1" fmla="*/ 0 h 540000"/>
              <a:gd name="connsiteX2" fmla="*/ 2681456 w 2681456"/>
              <a:gd name="connsiteY2" fmla="*/ 270000 h 540000"/>
              <a:gd name="connsiteX3" fmla="*/ 2598399 w 2681456"/>
              <a:gd name="connsiteY3" fmla="*/ 540000 h 540000"/>
              <a:gd name="connsiteX4" fmla="*/ 0 w 2681456"/>
              <a:gd name="connsiteY4" fmla="*/ 540000 h 540000"/>
              <a:gd name="connsiteX5" fmla="*/ 83057 w 2681456"/>
              <a:gd name="connsiteY5" fmla="*/ 270000 h 540000"/>
              <a:gd name="connsiteX6" fmla="*/ 0 w 2681456"/>
              <a:gd name="connsiteY6" fmla="*/ 0 h 540000"/>
              <a:gd name="connsiteX0" fmla="*/ 0 w 2681456"/>
              <a:gd name="connsiteY0" fmla="*/ 0 h 540000"/>
              <a:gd name="connsiteX1" fmla="*/ 2598399 w 2681456"/>
              <a:gd name="connsiteY1" fmla="*/ 0 h 540000"/>
              <a:gd name="connsiteX2" fmla="*/ 2647203 w 2681456"/>
              <a:gd name="connsiteY2" fmla="*/ 167606 h 540000"/>
              <a:gd name="connsiteX3" fmla="*/ 2681456 w 2681456"/>
              <a:gd name="connsiteY3" fmla="*/ 270000 h 540000"/>
              <a:gd name="connsiteX4" fmla="*/ 2598399 w 2681456"/>
              <a:gd name="connsiteY4" fmla="*/ 540000 h 540000"/>
              <a:gd name="connsiteX5" fmla="*/ 0 w 2681456"/>
              <a:gd name="connsiteY5" fmla="*/ 540000 h 540000"/>
              <a:gd name="connsiteX6" fmla="*/ 83057 w 2681456"/>
              <a:gd name="connsiteY6" fmla="*/ 270000 h 540000"/>
              <a:gd name="connsiteX7" fmla="*/ 0 w 2681456"/>
              <a:gd name="connsiteY7" fmla="*/ 0 h 540000"/>
              <a:gd name="connsiteX0" fmla="*/ 0 w 2681456"/>
              <a:gd name="connsiteY0" fmla="*/ 0 h 540000"/>
              <a:gd name="connsiteX1" fmla="*/ 2598399 w 2681456"/>
              <a:gd name="connsiteY1" fmla="*/ 0 h 540000"/>
              <a:gd name="connsiteX2" fmla="*/ 2647203 w 2681456"/>
              <a:gd name="connsiteY2" fmla="*/ 167606 h 540000"/>
              <a:gd name="connsiteX3" fmla="*/ 2681456 w 2681456"/>
              <a:gd name="connsiteY3" fmla="*/ 270000 h 540000"/>
              <a:gd name="connsiteX4" fmla="*/ 2647203 w 2681456"/>
              <a:gd name="connsiteY4" fmla="*/ 371887 h 540000"/>
              <a:gd name="connsiteX5" fmla="*/ 2598399 w 2681456"/>
              <a:gd name="connsiteY5" fmla="*/ 540000 h 540000"/>
              <a:gd name="connsiteX6" fmla="*/ 0 w 2681456"/>
              <a:gd name="connsiteY6" fmla="*/ 540000 h 540000"/>
              <a:gd name="connsiteX7" fmla="*/ 83057 w 2681456"/>
              <a:gd name="connsiteY7" fmla="*/ 270000 h 540000"/>
              <a:gd name="connsiteX8" fmla="*/ 0 w 2681456"/>
              <a:gd name="connsiteY8" fmla="*/ 0 h 540000"/>
              <a:gd name="connsiteX0" fmla="*/ 0 w 3768688"/>
              <a:gd name="connsiteY0" fmla="*/ 0 h 540000"/>
              <a:gd name="connsiteX1" fmla="*/ 2598399 w 3768688"/>
              <a:gd name="connsiteY1" fmla="*/ 0 h 540000"/>
              <a:gd name="connsiteX2" fmla="*/ 2647203 w 3768688"/>
              <a:gd name="connsiteY2" fmla="*/ 167606 h 540000"/>
              <a:gd name="connsiteX3" fmla="*/ 3768688 w 3768688"/>
              <a:gd name="connsiteY3" fmla="*/ 163853 h 540000"/>
              <a:gd name="connsiteX4" fmla="*/ 2647203 w 3768688"/>
              <a:gd name="connsiteY4" fmla="*/ 371887 h 540000"/>
              <a:gd name="connsiteX5" fmla="*/ 2598399 w 3768688"/>
              <a:gd name="connsiteY5" fmla="*/ 540000 h 540000"/>
              <a:gd name="connsiteX6" fmla="*/ 0 w 3768688"/>
              <a:gd name="connsiteY6" fmla="*/ 540000 h 540000"/>
              <a:gd name="connsiteX7" fmla="*/ 83057 w 3768688"/>
              <a:gd name="connsiteY7" fmla="*/ 270000 h 540000"/>
              <a:gd name="connsiteX8" fmla="*/ 0 w 3768688"/>
              <a:gd name="connsiteY8" fmla="*/ 0 h 540000"/>
              <a:gd name="connsiteX0" fmla="*/ 0 w 3768688"/>
              <a:gd name="connsiteY0" fmla="*/ 0 h 540000"/>
              <a:gd name="connsiteX1" fmla="*/ 2598399 w 3768688"/>
              <a:gd name="connsiteY1" fmla="*/ 0 h 540000"/>
              <a:gd name="connsiteX2" fmla="*/ 2647203 w 3768688"/>
              <a:gd name="connsiteY2" fmla="*/ 167606 h 540000"/>
              <a:gd name="connsiteX3" fmla="*/ 3768688 w 3768688"/>
              <a:gd name="connsiteY3" fmla="*/ 163853 h 540000"/>
              <a:gd name="connsiteX4" fmla="*/ 3143314 w 3768688"/>
              <a:gd name="connsiteY4" fmla="*/ 281096 h 540000"/>
              <a:gd name="connsiteX5" fmla="*/ 2647203 w 3768688"/>
              <a:gd name="connsiteY5" fmla="*/ 371887 h 540000"/>
              <a:gd name="connsiteX6" fmla="*/ 2598399 w 3768688"/>
              <a:gd name="connsiteY6" fmla="*/ 540000 h 540000"/>
              <a:gd name="connsiteX7" fmla="*/ 0 w 3768688"/>
              <a:gd name="connsiteY7" fmla="*/ 540000 h 540000"/>
              <a:gd name="connsiteX8" fmla="*/ 83057 w 3768688"/>
              <a:gd name="connsiteY8" fmla="*/ 270000 h 540000"/>
              <a:gd name="connsiteX9" fmla="*/ 0 w 3768688"/>
              <a:gd name="connsiteY9" fmla="*/ 0 h 540000"/>
              <a:gd name="connsiteX0" fmla="*/ 0 w 3768688"/>
              <a:gd name="connsiteY0" fmla="*/ 0 h 540000"/>
              <a:gd name="connsiteX1" fmla="*/ 2598399 w 3768688"/>
              <a:gd name="connsiteY1" fmla="*/ 0 h 540000"/>
              <a:gd name="connsiteX2" fmla="*/ 2647203 w 3768688"/>
              <a:gd name="connsiteY2" fmla="*/ 167606 h 540000"/>
              <a:gd name="connsiteX3" fmla="*/ 3768688 w 3768688"/>
              <a:gd name="connsiteY3" fmla="*/ 163853 h 540000"/>
              <a:gd name="connsiteX4" fmla="*/ 3298956 w 3768688"/>
              <a:gd name="connsiteY4" fmla="*/ 251913 h 540000"/>
              <a:gd name="connsiteX5" fmla="*/ 3143314 w 3768688"/>
              <a:gd name="connsiteY5" fmla="*/ 281096 h 540000"/>
              <a:gd name="connsiteX6" fmla="*/ 2647203 w 3768688"/>
              <a:gd name="connsiteY6" fmla="*/ 371887 h 540000"/>
              <a:gd name="connsiteX7" fmla="*/ 2598399 w 3768688"/>
              <a:gd name="connsiteY7" fmla="*/ 540000 h 540000"/>
              <a:gd name="connsiteX8" fmla="*/ 0 w 3768688"/>
              <a:gd name="connsiteY8" fmla="*/ 540000 h 540000"/>
              <a:gd name="connsiteX9" fmla="*/ 83057 w 3768688"/>
              <a:gd name="connsiteY9" fmla="*/ 270000 h 540000"/>
              <a:gd name="connsiteX10" fmla="*/ 0 w 3768688"/>
              <a:gd name="connsiteY10" fmla="*/ 0 h 540000"/>
              <a:gd name="connsiteX0" fmla="*/ 0 w 3822906"/>
              <a:gd name="connsiteY0" fmla="*/ 0 h 540000"/>
              <a:gd name="connsiteX1" fmla="*/ 2598399 w 3822906"/>
              <a:gd name="connsiteY1" fmla="*/ 0 h 540000"/>
              <a:gd name="connsiteX2" fmla="*/ 2647203 w 3822906"/>
              <a:gd name="connsiteY2" fmla="*/ 167606 h 540000"/>
              <a:gd name="connsiteX3" fmla="*/ 3768688 w 3822906"/>
              <a:gd name="connsiteY3" fmla="*/ 163853 h 540000"/>
              <a:gd name="connsiteX4" fmla="*/ 3822906 w 3822906"/>
              <a:gd name="connsiteY4" fmla="*/ 271207 h 540000"/>
              <a:gd name="connsiteX5" fmla="*/ 3143314 w 3822906"/>
              <a:gd name="connsiteY5" fmla="*/ 281096 h 540000"/>
              <a:gd name="connsiteX6" fmla="*/ 2647203 w 3822906"/>
              <a:gd name="connsiteY6" fmla="*/ 371887 h 540000"/>
              <a:gd name="connsiteX7" fmla="*/ 2598399 w 3822906"/>
              <a:gd name="connsiteY7" fmla="*/ 540000 h 540000"/>
              <a:gd name="connsiteX8" fmla="*/ 0 w 3822906"/>
              <a:gd name="connsiteY8" fmla="*/ 540000 h 540000"/>
              <a:gd name="connsiteX9" fmla="*/ 83057 w 3822906"/>
              <a:gd name="connsiteY9" fmla="*/ 270000 h 540000"/>
              <a:gd name="connsiteX10" fmla="*/ 0 w 3822906"/>
              <a:gd name="connsiteY10" fmla="*/ 0 h 540000"/>
              <a:gd name="connsiteX0" fmla="*/ 0 w 3822906"/>
              <a:gd name="connsiteY0" fmla="*/ 0 h 540000"/>
              <a:gd name="connsiteX1" fmla="*/ 2598399 w 3822906"/>
              <a:gd name="connsiteY1" fmla="*/ 0 h 540000"/>
              <a:gd name="connsiteX2" fmla="*/ 2647203 w 3822906"/>
              <a:gd name="connsiteY2" fmla="*/ 167606 h 540000"/>
              <a:gd name="connsiteX3" fmla="*/ 3768688 w 3822906"/>
              <a:gd name="connsiteY3" fmla="*/ 163853 h 540000"/>
              <a:gd name="connsiteX4" fmla="*/ 3822906 w 3822906"/>
              <a:gd name="connsiteY4" fmla="*/ 271207 h 540000"/>
              <a:gd name="connsiteX5" fmla="*/ 3782097 w 3822906"/>
              <a:gd name="connsiteY5" fmla="*/ 354842 h 540000"/>
              <a:gd name="connsiteX6" fmla="*/ 2647203 w 3822906"/>
              <a:gd name="connsiteY6" fmla="*/ 371887 h 540000"/>
              <a:gd name="connsiteX7" fmla="*/ 2598399 w 3822906"/>
              <a:gd name="connsiteY7" fmla="*/ 540000 h 540000"/>
              <a:gd name="connsiteX8" fmla="*/ 0 w 3822906"/>
              <a:gd name="connsiteY8" fmla="*/ 540000 h 540000"/>
              <a:gd name="connsiteX9" fmla="*/ 83057 w 3822906"/>
              <a:gd name="connsiteY9" fmla="*/ 270000 h 540000"/>
              <a:gd name="connsiteX10" fmla="*/ 0 w 3822906"/>
              <a:gd name="connsiteY10" fmla="*/ 0 h 540000"/>
              <a:gd name="connsiteX0" fmla="*/ 0 w 3822906"/>
              <a:gd name="connsiteY0" fmla="*/ 0 h 540000"/>
              <a:gd name="connsiteX1" fmla="*/ 2598399 w 3822906"/>
              <a:gd name="connsiteY1" fmla="*/ 0 h 540000"/>
              <a:gd name="connsiteX2" fmla="*/ 2647203 w 3822906"/>
              <a:gd name="connsiteY2" fmla="*/ 167606 h 540000"/>
              <a:gd name="connsiteX3" fmla="*/ 3768688 w 3822906"/>
              <a:gd name="connsiteY3" fmla="*/ 163853 h 540000"/>
              <a:gd name="connsiteX4" fmla="*/ 3822906 w 3822906"/>
              <a:gd name="connsiteY4" fmla="*/ 271207 h 540000"/>
              <a:gd name="connsiteX5" fmla="*/ 3782097 w 3822906"/>
              <a:gd name="connsiteY5" fmla="*/ 354842 h 540000"/>
              <a:gd name="connsiteX6" fmla="*/ 2671361 w 3822906"/>
              <a:gd name="connsiteY6" fmla="*/ 328229 h 540000"/>
              <a:gd name="connsiteX7" fmla="*/ 2598399 w 3822906"/>
              <a:gd name="connsiteY7" fmla="*/ 540000 h 540000"/>
              <a:gd name="connsiteX8" fmla="*/ 0 w 3822906"/>
              <a:gd name="connsiteY8" fmla="*/ 540000 h 540000"/>
              <a:gd name="connsiteX9" fmla="*/ 83057 w 3822906"/>
              <a:gd name="connsiteY9" fmla="*/ 270000 h 540000"/>
              <a:gd name="connsiteX10" fmla="*/ 0 w 3822906"/>
              <a:gd name="connsiteY10" fmla="*/ 0 h 540000"/>
              <a:gd name="connsiteX0" fmla="*/ 0 w 3822906"/>
              <a:gd name="connsiteY0" fmla="*/ 0 h 540000"/>
              <a:gd name="connsiteX1" fmla="*/ 2598399 w 3822906"/>
              <a:gd name="connsiteY1" fmla="*/ 0 h 540000"/>
              <a:gd name="connsiteX2" fmla="*/ 2647203 w 3822906"/>
              <a:gd name="connsiteY2" fmla="*/ 167606 h 540000"/>
              <a:gd name="connsiteX3" fmla="*/ 3768688 w 3822906"/>
              <a:gd name="connsiteY3" fmla="*/ 163853 h 540000"/>
              <a:gd name="connsiteX4" fmla="*/ 3822906 w 3822906"/>
              <a:gd name="connsiteY4" fmla="*/ 271207 h 540000"/>
              <a:gd name="connsiteX5" fmla="*/ 3782097 w 3822906"/>
              <a:gd name="connsiteY5" fmla="*/ 332144 h 540000"/>
              <a:gd name="connsiteX6" fmla="*/ 2671361 w 3822906"/>
              <a:gd name="connsiteY6" fmla="*/ 328229 h 540000"/>
              <a:gd name="connsiteX7" fmla="*/ 2598399 w 3822906"/>
              <a:gd name="connsiteY7" fmla="*/ 540000 h 540000"/>
              <a:gd name="connsiteX8" fmla="*/ 0 w 3822906"/>
              <a:gd name="connsiteY8" fmla="*/ 540000 h 540000"/>
              <a:gd name="connsiteX9" fmla="*/ 83057 w 3822906"/>
              <a:gd name="connsiteY9" fmla="*/ 270000 h 540000"/>
              <a:gd name="connsiteX10" fmla="*/ 0 w 3822906"/>
              <a:gd name="connsiteY10" fmla="*/ 0 h 540000"/>
              <a:gd name="connsiteX0" fmla="*/ 0 w 3822906"/>
              <a:gd name="connsiteY0" fmla="*/ 0 h 540000"/>
              <a:gd name="connsiteX1" fmla="*/ 2598399 w 3822906"/>
              <a:gd name="connsiteY1" fmla="*/ 0 h 540000"/>
              <a:gd name="connsiteX2" fmla="*/ 2647203 w 3822906"/>
              <a:gd name="connsiteY2" fmla="*/ 167606 h 540000"/>
              <a:gd name="connsiteX3" fmla="*/ 3791385 w 3822906"/>
              <a:gd name="connsiteY3" fmla="*/ 186551 h 540000"/>
              <a:gd name="connsiteX4" fmla="*/ 3822906 w 3822906"/>
              <a:gd name="connsiteY4" fmla="*/ 271207 h 540000"/>
              <a:gd name="connsiteX5" fmla="*/ 3782097 w 3822906"/>
              <a:gd name="connsiteY5" fmla="*/ 332144 h 540000"/>
              <a:gd name="connsiteX6" fmla="*/ 2671361 w 3822906"/>
              <a:gd name="connsiteY6" fmla="*/ 328229 h 540000"/>
              <a:gd name="connsiteX7" fmla="*/ 2598399 w 3822906"/>
              <a:gd name="connsiteY7" fmla="*/ 540000 h 540000"/>
              <a:gd name="connsiteX8" fmla="*/ 0 w 3822906"/>
              <a:gd name="connsiteY8" fmla="*/ 540000 h 540000"/>
              <a:gd name="connsiteX9" fmla="*/ 83057 w 3822906"/>
              <a:gd name="connsiteY9" fmla="*/ 270000 h 540000"/>
              <a:gd name="connsiteX10" fmla="*/ 0 w 3822906"/>
              <a:gd name="connsiteY10" fmla="*/ 0 h 540000"/>
              <a:gd name="connsiteX0" fmla="*/ 0 w 3822906"/>
              <a:gd name="connsiteY0" fmla="*/ 0 h 540000"/>
              <a:gd name="connsiteX1" fmla="*/ 2598399 w 3822906"/>
              <a:gd name="connsiteY1" fmla="*/ 0 h 540000"/>
              <a:gd name="connsiteX2" fmla="*/ 2647203 w 3822906"/>
              <a:gd name="connsiteY2" fmla="*/ 167606 h 540000"/>
              <a:gd name="connsiteX3" fmla="*/ 3791385 w 3822906"/>
              <a:gd name="connsiteY3" fmla="*/ 199521 h 540000"/>
              <a:gd name="connsiteX4" fmla="*/ 3822906 w 3822906"/>
              <a:gd name="connsiteY4" fmla="*/ 271207 h 540000"/>
              <a:gd name="connsiteX5" fmla="*/ 3782097 w 3822906"/>
              <a:gd name="connsiteY5" fmla="*/ 332144 h 540000"/>
              <a:gd name="connsiteX6" fmla="*/ 2671361 w 3822906"/>
              <a:gd name="connsiteY6" fmla="*/ 328229 h 540000"/>
              <a:gd name="connsiteX7" fmla="*/ 2598399 w 3822906"/>
              <a:gd name="connsiteY7" fmla="*/ 540000 h 540000"/>
              <a:gd name="connsiteX8" fmla="*/ 0 w 3822906"/>
              <a:gd name="connsiteY8" fmla="*/ 540000 h 540000"/>
              <a:gd name="connsiteX9" fmla="*/ 83057 w 3822906"/>
              <a:gd name="connsiteY9" fmla="*/ 270000 h 540000"/>
              <a:gd name="connsiteX10" fmla="*/ 0 w 3822906"/>
              <a:gd name="connsiteY10" fmla="*/ 0 h 540000"/>
              <a:gd name="connsiteX0" fmla="*/ 0 w 3822906"/>
              <a:gd name="connsiteY0" fmla="*/ 0 h 540000"/>
              <a:gd name="connsiteX1" fmla="*/ 2598399 w 3822906"/>
              <a:gd name="connsiteY1" fmla="*/ 0 h 540000"/>
              <a:gd name="connsiteX2" fmla="*/ 2647203 w 3822906"/>
              <a:gd name="connsiteY2" fmla="*/ 193546 h 540000"/>
              <a:gd name="connsiteX3" fmla="*/ 3791385 w 3822906"/>
              <a:gd name="connsiteY3" fmla="*/ 199521 h 540000"/>
              <a:gd name="connsiteX4" fmla="*/ 3822906 w 3822906"/>
              <a:gd name="connsiteY4" fmla="*/ 271207 h 540000"/>
              <a:gd name="connsiteX5" fmla="*/ 3782097 w 3822906"/>
              <a:gd name="connsiteY5" fmla="*/ 332144 h 540000"/>
              <a:gd name="connsiteX6" fmla="*/ 2671361 w 3822906"/>
              <a:gd name="connsiteY6" fmla="*/ 328229 h 540000"/>
              <a:gd name="connsiteX7" fmla="*/ 2598399 w 3822906"/>
              <a:gd name="connsiteY7" fmla="*/ 540000 h 540000"/>
              <a:gd name="connsiteX8" fmla="*/ 0 w 3822906"/>
              <a:gd name="connsiteY8" fmla="*/ 540000 h 540000"/>
              <a:gd name="connsiteX9" fmla="*/ 83057 w 3822906"/>
              <a:gd name="connsiteY9" fmla="*/ 270000 h 540000"/>
              <a:gd name="connsiteX10" fmla="*/ 0 w 3822906"/>
              <a:gd name="connsiteY10" fmla="*/ 0 h 540000"/>
              <a:gd name="connsiteX0" fmla="*/ 0 w 3822906"/>
              <a:gd name="connsiteY0" fmla="*/ 0 h 540000"/>
              <a:gd name="connsiteX1" fmla="*/ 2598399 w 3822906"/>
              <a:gd name="connsiteY1" fmla="*/ 0 h 540000"/>
              <a:gd name="connsiteX2" fmla="*/ 2647203 w 3822906"/>
              <a:gd name="connsiteY2" fmla="*/ 193546 h 540000"/>
              <a:gd name="connsiteX3" fmla="*/ 3791385 w 3822906"/>
              <a:gd name="connsiteY3" fmla="*/ 199521 h 540000"/>
              <a:gd name="connsiteX4" fmla="*/ 3822906 w 3822906"/>
              <a:gd name="connsiteY4" fmla="*/ 271207 h 540000"/>
              <a:gd name="connsiteX5" fmla="*/ 3785340 w 3822906"/>
              <a:gd name="connsiteY5" fmla="*/ 328901 h 540000"/>
              <a:gd name="connsiteX6" fmla="*/ 2671361 w 3822906"/>
              <a:gd name="connsiteY6" fmla="*/ 328229 h 540000"/>
              <a:gd name="connsiteX7" fmla="*/ 2598399 w 3822906"/>
              <a:gd name="connsiteY7" fmla="*/ 540000 h 540000"/>
              <a:gd name="connsiteX8" fmla="*/ 0 w 3822906"/>
              <a:gd name="connsiteY8" fmla="*/ 540000 h 540000"/>
              <a:gd name="connsiteX9" fmla="*/ 83057 w 3822906"/>
              <a:gd name="connsiteY9" fmla="*/ 270000 h 540000"/>
              <a:gd name="connsiteX10" fmla="*/ 0 w 3822906"/>
              <a:gd name="connsiteY10" fmla="*/ 0 h 540000"/>
              <a:gd name="connsiteX0" fmla="*/ 0 w 3822906"/>
              <a:gd name="connsiteY0" fmla="*/ 0 h 540000"/>
              <a:gd name="connsiteX1" fmla="*/ 2598399 w 3822906"/>
              <a:gd name="connsiteY1" fmla="*/ 0 h 540000"/>
              <a:gd name="connsiteX2" fmla="*/ 2647203 w 3822906"/>
              <a:gd name="connsiteY2" fmla="*/ 193546 h 540000"/>
              <a:gd name="connsiteX3" fmla="*/ 3794628 w 3822906"/>
              <a:gd name="connsiteY3" fmla="*/ 199521 h 540000"/>
              <a:gd name="connsiteX4" fmla="*/ 3822906 w 3822906"/>
              <a:gd name="connsiteY4" fmla="*/ 271207 h 540000"/>
              <a:gd name="connsiteX5" fmla="*/ 3785340 w 3822906"/>
              <a:gd name="connsiteY5" fmla="*/ 328901 h 540000"/>
              <a:gd name="connsiteX6" fmla="*/ 2671361 w 3822906"/>
              <a:gd name="connsiteY6" fmla="*/ 328229 h 540000"/>
              <a:gd name="connsiteX7" fmla="*/ 2598399 w 3822906"/>
              <a:gd name="connsiteY7" fmla="*/ 540000 h 540000"/>
              <a:gd name="connsiteX8" fmla="*/ 0 w 3822906"/>
              <a:gd name="connsiteY8" fmla="*/ 540000 h 540000"/>
              <a:gd name="connsiteX9" fmla="*/ 83057 w 3822906"/>
              <a:gd name="connsiteY9" fmla="*/ 270000 h 540000"/>
              <a:gd name="connsiteX10" fmla="*/ 0 w 3822906"/>
              <a:gd name="connsiteY10" fmla="*/ 0 h 540000"/>
              <a:gd name="connsiteX0" fmla="*/ 0 w 3822906"/>
              <a:gd name="connsiteY0" fmla="*/ 0 h 540000"/>
              <a:gd name="connsiteX1" fmla="*/ 2598399 w 3822906"/>
              <a:gd name="connsiteY1" fmla="*/ 0 h 540000"/>
              <a:gd name="connsiteX2" fmla="*/ 2647203 w 3822906"/>
              <a:gd name="connsiteY2" fmla="*/ 193546 h 540000"/>
              <a:gd name="connsiteX3" fmla="*/ 3794628 w 3822906"/>
              <a:gd name="connsiteY3" fmla="*/ 199521 h 540000"/>
              <a:gd name="connsiteX4" fmla="*/ 3822906 w 3822906"/>
              <a:gd name="connsiteY4" fmla="*/ 271207 h 540000"/>
              <a:gd name="connsiteX5" fmla="*/ 3808038 w 3822906"/>
              <a:gd name="connsiteY5" fmla="*/ 332143 h 540000"/>
              <a:gd name="connsiteX6" fmla="*/ 2671361 w 3822906"/>
              <a:gd name="connsiteY6" fmla="*/ 328229 h 540000"/>
              <a:gd name="connsiteX7" fmla="*/ 2598399 w 3822906"/>
              <a:gd name="connsiteY7" fmla="*/ 540000 h 540000"/>
              <a:gd name="connsiteX8" fmla="*/ 0 w 3822906"/>
              <a:gd name="connsiteY8" fmla="*/ 540000 h 540000"/>
              <a:gd name="connsiteX9" fmla="*/ 83057 w 3822906"/>
              <a:gd name="connsiteY9" fmla="*/ 270000 h 540000"/>
              <a:gd name="connsiteX10" fmla="*/ 0 w 3822906"/>
              <a:gd name="connsiteY10" fmla="*/ 0 h 540000"/>
              <a:gd name="connsiteX0" fmla="*/ 0 w 3822906"/>
              <a:gd name="connsiteY0" fmla="*/ 0 h 540000"/>
              <a:gd name="connsiteX1" fmla="*/ 2598399 w 3822906"/>
              <a:gd name="connsiteY1" fmla="*/ 0 h 540000"/>
              <a:gd name="connsiteX2" fmla="*/ 2647203 w 3822906"/>
              <a:gd name="connsiteY2" fmla="*/ 193546 h 540000"/>
              <a:gd name="connsiteX3" fmla="*/ 3794628 w 3822906"/>
              <a:gd name="connsiteY3" fmla="*/ 199521 h 540000"/>
              <a:gd name="connsiteX4" fmla="*/ 3822906 w 3822906"/>
              <a:gd name="connsiteY4" fmla="*/ 271207 h 540000"/>
              <a:gd name="connsiteX5" fmla="*/ 3801553 w 3822906"/>
              <a:gd name="connsiteY5" fmla="*/ 335386 h 540000"/>
              <a:gd name="connsiteX6" fmla="*/ 2671361 w 3822906"/>
              <a:gd name="connsiteY6" fmla="*/ 328229 h 540000"/>
              <a:gd name="connsiteX7" fmla="*/ 2598399 w 3822906"/>
              <a:gd name="connsiteY7" fmla="*/ 540000 h 540000"/>
              <a:gd name="connsiteX8" fmla="*/ 0 w 3822906"/>
              <a:gd name="connsiteY8" fmla="*/ 540000 h 540000"/>
              <a:gd name="connsiteX9" fmla="*/ 83057 w 3822906"/>
              <a:gd name="connsiteY9" fmla="*/ 270000 h 540000"/>
              <a:gd name="connsiteX10" fmla="*/ 0 w 3822906"/>
              <a:gd name="connsiteY10" fmla="*/ 0 h 540000"/>
              <a:gd name="connsiteX0" fmla="*/ 0 w 3822906"/>
              <a:gd name="connsiteY0" fmla="*/ 4176 h 544176"/>
              <a:gd name="connsiteX1" fmla="*/ 2581697 w 3822906"/>
              <a:gd name="connsiteY1" fmla="*/ 0 h 544176"/>
              <a:gd name="connsiteX2" fmla="*/ 2647203 w 3822906"/>
              <a:gd name="connsiteY2" fmla="*/ 197722 h 544176"/>
              <a:gd name="connsiteX3" fmla="*/ 3794628 w 3822906"/>
              <a:gd name="connsiteY3" fmla="*/ 203697 h 544176"/>
              <a:gd name="connsiteX4" fmla="*/ 3822906 w 3822906"/>
              <a:gd name="connsiteY4" fmla="*/ 275383 h 544176"/>
              <a:gd name="connsiteX5" fmla="*/ 3801553 w 3822906"/>
              <a:gd name="connsiteY5" fmla="*/ 339562 h 544176"/>
              <a:gd name="connsiteX6" fmla="*/ 2671361 w 3822906"/>
              <a:gd name="connsiteY6" fmla="*/ 332405 h 544176"/>
              <a:gd name="connsiteX7" fmla="*/ 2598399 w 3822906"/>
              <a:gd name="connsiteY7" fmla="*/ 544176 h 544176"/>
              <a:gd name="connsiteX8" fmla="*/ 0 w 3822906"/>
              <a:gd name="connsiteY8" fmla="*/ 544176 h 544176"/>
              <a:gd name="connsiteX9" fmla="*/ 83057 w 3822906"/>
              <a:gd name="connsiteY9" fmla="*/ 274176 h 544176"/>
              <a:gd name="connsiteX10" fmla="*/ 0 w 3822906"/>
              <a:gd name="connsiteY10" fmla="*/ 4176 h 544176"/>
              <a:gd name="connsiteX0" fmla="*/ 0 w 3810380"/>
              <a:gd name="connsiteY0" fmla="*/ 4176 h 544176"/>
              <a:gd name="connsiteX1" fmla="*/ 2581697 w 3810380"/>
              <a:gd name="connsiteY1" fmla="*/ 0 h 544176"/>
              <a:gd name="connsiteX2" fmla="*/ 2647203 w 3810380"/>
              <a:gd name="connsiteY2" fmla="*/ 197722 h 544176"/>
              <a:gd name="connsiteX3" fmla="*/ 3794628 w 3810380"/>
              <a:gd name="connsiteY3" fmla="*/ 203697 h 544176"/>
              <a:gd name="connsiteX4" fmla="*/ 3810380 w 3810380"/>
              <a:gd name="connsiteY4" fmla="*/ 271207 h 544176"/>
              <a:gd name="connsiteX5" fmla="*/ 3801553 w 3810380"/>
              <a:gd name="connsiteY5" fmla="*/ 339562 h 544176"/>
              <a:gd name="connsiteX6" fmla="*/ 2671361 w 3810380"/>
              <a:gd name="connsiteY6" fmla="*/ 332405 h 544176"/>
              <a:gd name="connsiteX7" fmla="*/ 2598399 w 3810380"/>
              <a:gd name="connsiteY7" fmla="*/ 544176 h 544176"/>
              <a:gd name="connsiteX8" fmla="*/ 0 w 3810380"/>
              <a:gd name="connsiteY8" fmla="*/ 544176 h 544176"/>
              <a:gd name="connsiteX9" fmla="*/ 83057 w 3810380"/>
              <a:gd name="connsiteY9" fmla="*/ 274176 h 544176"/>
              <a:gd name="connsiteX10" fmla="*/ 0 w 3810380"/>
              <a:gd name="connsiteY10" fmla="*/ 4176 h 544176"/>
              <a:gd name="connsiteX0" fmla="*/ 0 w 3810380"/>
              <a:gd name="connsiteY0" fmla="*/ 4176 h 544176"/>
              <a:gd name="connsiteX1" fmla="*/ 2581697 w 3810380"/>
              <a:gd name="connsiteY1" fmla="*/ 0 h 544176"/>
              <a:gd name="connsiteX2" fmla="*/ 2658681 w 3810380"/>
              <a:gd name="connsiteY2" fmla="*/ 197722 h 544176"/>
              <a:gd name="connsiteX3" fmla="*/ 3794628 w 3810380"/>
              <a:gd name="connsiteY3" fmla="*/ 203697 h 544176"/>
              <a:gd name="connsiteX4" fmla="*/ 3810380 w 3810380"/>
              <a:gd name="connsiteY4" fmla="*/ 271207 h 544176"/>
              <a:gd name="connsiteX5" fmla="*/ 3801553 w 3810380"/>
              <a:gd name="connsiteY5" fmla="*/ 339562 h 544176"/>
              <a:gd name="connsiteX6" fmla="*/ 2671361 w 3810380"/>
              <a:gd name="connsiteY6" fmla="*/ 332405 h 544176"/>
              <a:gd name="connsiteX7" fmla="*/ 2598399 w 3810380"/>
              <a:gd name="connsiteY7" fmla="*/ 544176 h 544176"/>
              <a:gd name="connsiteX8" fmla="*/ 0 w 3810380"/>
              <a:gd name="connsiteY8" fmla="*/ 544176 h 544176"/>
              <a:gd name="connsiteX9" fmla="*/ 83057 w 3810380"/>
              <a:gd name="connsiteY9" fmla="*/ 274176 h 544176"/>
              <a:gd name="connsiteX10" fmla="*/ 0 w 3810380"/>
              <a:gd name="connsiteY10" fmla="*/ 4176 h 544176"/>
              <a:gd name="connsiteX0" fmla="*/ 0 w 3810380"/>
              <a:gd name="connsiteY0" fmla="*/ 4176 h 544176"/>
              <a:gd name="connsiteX1" fmla="*/ 2597001 w 3810380"/>
              <a:gd name="connsiteY1" fmla="*/ 0 h 544176"/>
              <a:gd name="connsiteX2" fmla="*/ 2658681 w 3810380"/>
              <a:gd name="connsiteY2" fmla="*/ 197722 h 544176"/>
              <a:gd name="connsiteX3" fmla="*/ 3794628 w 3810380"/>
              <a:gd name="connsiteY3" fmla="*/ 203697 h 544176"/>
              <a:gd name="connsiteX4" fmla="*/ 3810380 w 3810380"/>
              <a:gd name="connsiteY4" fmla="*/ 271207 h 544176"/>
              <a:gd name="connsiteX5" fmla="*/ 3801553 w 3810380"/>
              <a:gd name="connsiteY5" fmla="*/ 339562 h 544176"/>
              <a:gd name="connsiteX6" fmla="*/ 2671361 w 3810380"/>
              <a:gd name="connsiteY6" fmla="*/ 332405 h 544176"/>
              <a:gd name="connsiteX7" fmla="*/ 2598399 w 3810380"/>
              <a:gd name="connsiteY7" fmla="*/ 544176 h 544176"/>
              <a:gd name="connsiteX8" fmla="*/ 0 w 3810380"/>
              <a:gd name="connsiteY8" fmla="*/ 544176 h 544176"/>
              <a:gd name="connsiteX9" fmla="*/ 83057 w 3810380"/>
              <a:gd name="connsiteY9" fmla="*/ 274176 h 544176"/>
              <a:gd name="connsiteX10" fmla="*/ 0 w 3810380"/>
              <a:gd name="connsiteY10" fmla="*/ 4176 h 544176"/>
              <a:gd name="connsiteX0" fmla="*/ 0 w 3810380"/>
              <a:gd name="connsiteY0" fmla="*/ 4176 h 544176"/>
              <a:gd name="connsiteX1" fmla="*/ 2597001 w 3810380"/>
              <a:gd name="connsiteY1" fmla="*/ 0 h 544176"/>
              <a:gd name="connsiteX2" fmla="*/ 2651029 w 3810380"/>
              <a:gd name="connsiteY2" fmla="*/ 197722 h 544176"/>
              <a:gd name="connsiteX3" fmla="*/ 3794628 w 3810380"/>
              <a:gd name="connsiteY3" fmla="*/ 203697 h 544176"/>
              <a:gd name="connsiteX4" fmla="*/ 3810380 w 3810380"/>
              <a:gd name="connsiteY4" fmla="*/ 271207 h 544176"/>
              <a:gd name="connsiteX5" fmla="*/ 3801553 w 3810380"/>
              <a:gd name="connsiteY5" fmla="*/ 339562 h 544176"/>
              <a:gd name="connsiteX6" fmla="*/ 2671361 w 3810380"/>
              <a:gd name="connsiteY6" fmla="*/ 332405 h 544176"/>
              <a:gd name="connsiteX7" fmla="*/ 2598399 w 3810380"/>
              <a:gd name="connsiteY7" fmla="*/ 544176 h 544176"/>
              <a:gd name="connsiteX8" fmla="*/ 0 w 3810380"/>
              <a:gd name="connsiteY8" fmla="*/ 544176 h 544176"/>
              <a:gd name="connsiteX9" fmla="*/ 83057 w 3810380"/>
              <a:gd name="connsiteY9" fmla="*/ 274176 h 544176"/>
              <a:gd name="connsiteX10" fmla="*/ 0 w 3810380"/>
              <a:gd name="connsiteY10" fmla="*/ 4176 h 544176"/>
              <a:gd name="connsiteX0" fmla="*/ 0 w 3810380"/>
              <a:gd name="connsiteY0" fmla="*/ 4176 h 544176"/>
              <a:gd name="connsiteX1" fmla="*/ 2597001 w 3810380"/>
              <a:gd name="connsiteY1" fmla="*/ 0 h 544176"/>
              <a:gd name="connsiteX2" fmla="*/ 2662507 w 3810380"/>
              <a:gd name="connsiteY2" fmla="*/ 209200 h 544176"/>
              <a:gd name="connsiteX3" fmla="*/ 3794628 w 3810380"/>
              <a:gd name="connsiteY3" fmla="*/ 203697 h 544176"/>
              <a:gd name="connsiteX4" fmla="*/ 3810380 w 3810380"/>
              <a:gd name="connsiteY4" fmla="*/ 271207 h 544176"/>
              <a:gd name="connsiteX5" fmla="*/ 3801553 w 3810380"/>
              <a:gd name="connsiteY5" fmla="*/ 339562 h 544176"/>
              <a:gd name="connsiteX6" fmla="*/ 2671361 w 3810380"/>
              <a:gd name="connsiteY6" fmla="*/ 332405 h 544176"/>
              <a:gd name="connsiteX7" fmla="*/ 2598399 w 3810380"/>
              <a:gd name="connsiteY7" fmla="*/ 544176 h 544176"/>
              <a:gd name="connsiteX8" fmla="*/ 0 w 3810380"/>
              <a:gd name="connsiteY8" fmla="*/ 544176 h 544176"/>
              <a:gd name="connsiteX9" fmla="*/ 83057 w 3810380"/>
              <a:gd name="connsiteY9" fmla="*/ 274176 h 544176"/>
              <a:gd name="connsiteX10" fmla="*/ 0 w 3810380"/>
              <a:gd name="connsiteY10" fmla="*/ 4176 h 544176"/>
              <a:gd name="connsiteX0" fmla="*/ 0 w 3810380"/>
              <a:gd name="connsiteY0" fmla="*/ 4176 h 544176"/>
              <a:gd name="connsiteX1" fmla="*/ 2597001 w 3810380"/>
              <a:gd name="connsiteY1" fmla="*/ 0 h 544176"/>
              <a:gd name="connsiteX2" fmla="*/ 2673985 w 3810380"/>
              <a:gd name="connsiteY2" fmla="*/ 201548 h 544176"/>
              <a:gd name="connsiteX3" fmla="*/ 3794628 w 3810380"/>
              <a:gd name="connsiteY3" fmla="*/ 203697 h 544176"/>
              <a:gd name="connsiteX4" fmla="*/ 3810380 w 3810380"/>
              <a:gd name="connsiteY4" fmla="*/ 271207 h 544176"/>
              <a:gd name="connsiteX5" fmla="*/ 3801553 w 3810380"/>
              <a:gd name="connsiteY5" fmla="*/ 339562 h 544176"/>
              <a:gd name="connsiteX6" fmla="*/ 2671361 w 3810380"/>
              <a:gd name="connsiteY6" fmla="*/ 332405 h 544176"/>
              <a:gd name="connsiteX7" fmla="*/ 2598399 w 3810380"/>
              <a:gd name="connsiteY7" fmla="*/ 544176 h 544176"/>
              <a:gd name="connsiteX8" fmla="*/ 0 w 3810380"/>
              <a:gd name="connsiteY8" fmla="*/ 544176 h 544176"/>
              <a:gd name="connsiteX9" fmla="*/ 83057 w 3810380"/>
              <a:gd name="connsiteY9" fmla="*/ 274176 h 544176"/>
              <a:gd name="connsiteX10" fmla="*/ 0 w 3810380"/>
              <a:gd name="connsiteY10" fmla="*/ 4176 h 544176"/>
              <a:gd name="connsiteX0" fmla="*/ 0 w 3810380"/>
              <a:gd name="connsiteY0" fmla="*/ 4176 h 544176"/>
              <a:gd name="connsiteX1" fmla="*/ 2597001 w 3810380"/>
              <a:gd name="connsiteY1" fmla="*/ 0 h 544176"/>
              <a:gd name="connsiteX2" fmla="*/ 2658681 w 3810380"/>
              <a:gd name="connsiteY2" fmla="*/ 205374 h 544176"/>
              <a:gd name="connsiteX3" fmla="*/ 3794628 w 3810380"/>
              <a:gd name="connsiteY3" fmla="*/ 203697 h 544176"/>
              <a:gd name="connsiteX4" fmla="*/ 3810380 w 3810380"/>
              <a:gd name="connsiteY4" fmla="*/ 271207 h 544176"/>
              <a:gd name="connsiteX5" fmla="*/ 3801553 w 3810380"/>
              <a:gd name="connsiteY5" fmla="*/ 339562 h 544176"/>
              <a:gd name="connsiteX6" fmla="*/ 2671361 w 3810380"/>
              <a:gd name="connsiteY6" fmla="*/ 332405 h 544176"/>
              <a:gd name="connsiteX7" fmla="*/ 2598399 w 3810380"/>
              <a:gd name="connsiteY7" fmla="*/ 544176 h 544176"/>
              <a:gd name="connsiteX8" fmla="*/ 0 w 3810380"/>
              <a:gd name="connsiteY8" fmla="*/ 544176 h 544176"/>
              <a:gd name="connsiteX9" fmla="*/ 83057 w 3810380"/>
              <a:gd name="connsiteY9" fmla="*/ 274176 h 544176"/>
              <a:gd name="connsiteX10" fmla="*/ 0 w 3810380"/>
              <a:gd name="connsiteY10" fmla="*/ 4176 h 544176"/>
              <a:gd name="connsiteX0" fmla="*/ 0 w 3810380"/>
              <a:gd name="connsiteY0" fmla="*/ 4176 h 544176"/>
              <a:gd name="connsiteX1" fmla="*/ 2597001 w 3810380"/>
              <a:gd name="connsiteY1" fmla="*/ 0 h 544176"/>
              <a:gd name="connsiteX2" fmla="*/ 2669653 w 3810380"/>
              <a:gd name="connsiteY2" fmla="*/ 205374 h 544176"/>
              <a:gd name="connsiteX3" fmla="*/ 3794628 w 3810380"/>
              <a:gd name="connsiteY3" fmla="*/ 203697 h 544176"/>
              <a:gd name="connsiteX4" fmla="*/ 3810380 w 3810380"/>
              <a:gd name="connsiteY4" fmla="*/ 271207 h 544176"/>
              <a:gd name="connsiteX5" fmla="*/ 3801553 w 3810380"/>
              <a:gd name="connsiteY5" fmla="*/ 339562 h 544176"/>
              <a:gd name="connsiteX6" fmla="*/ 2671361 w 3810380"/>
              <a:gd name="connsiteY6" fmla="*/ 332405 h 544176"/>
              <a:gd name="connsiteX7" fmla="*/ 2598399 w 3810380"/>
              <a:gd name="connsiteY7" fmla="*/ 544176 h 544176"/>
              <a:gd name="connsiteX8" fmla="*/ 0 w 3810380"/>
              <a:gd name="connsiteY8" fmla="*/ 544176 h 544176"/>
              <a:gd name="connsiteX9" fmla="*/ 83057 w 3810380"/>
              <a:gd name="connsiteY9" fmla="*/ 274176 h 544176"/>
              <a:gd name="connsiteX10" fmla="*/ 0 w 3810380"/>
              <a:gd name="connsiteY10" fmla="*/ 4176 h 544176"/>
              <a:gd name="connsiteX0" fmla="*/ 0 w 3810380"/>
              <a:gd name="connsiteY0" fmla="*/ 4176 h 544176"/>
              <a:gd name="connsiteX1" fmla="*/ 2597001 w 3810380"/>
              <a:gd name="connsiteY1" fmla="*/ 0 h 544176"/>
              <a:gd name="connsiteX2" fmla="*/ 2685239 w 3810380"/>
              <a:gd name="connsiteY2" fmla="*/ 205374 h 544176"/>
              <a:gd name="connsiteX3" fmla="*/ 3794628 w 3810380"/>
              <a:gd name="connsiteY3" fmla="*/ 203697 h 544176"/>
              <a:gd name="connsiteX4" fmla="*/ 3810380 w 3810380"/>
              <a:gd name="connsiteY4" fmla="*/ 271207 h 544176"/>
              <a:gd name="connsiteX5" fmla="*/ 3801553 w 3810380"/>
              <a:gd name="connsiteY5" fmla="*/ 339562 h 544176"/>
              <a:gd name="connsiteX6" fmla="*/ 2671361 w 3810380"/>
              <a:gd name="connsiteY6" fmla="*/ 332405 h 544176"/>
              <a:gd name="connsiteX7" fmla="*/ 2598399 w 3810380"/>
              <a:gd name="connsiteY7" fmla="*/ 544176 h 544176"/>
              <a:gd name="connsiteX8" fmla="*/ 0 w 3810380"/>
              <a:gd name="connsiteY8" fmla="*/ 544176 h 544176"/>
              <a:gd name="connsiteX9" fmla="*/ 83057 w 3810380"/>
              <a:gd name="connsiteY9" fmla="*/ 274176 h 544176"/>
              <a:gd name="connsiteX10" fmla="*/ 0 w 3810380"/>
              <a:gd name="connsiteY10" fmla="*/ 4176 h 544176"/>
              <a:gd name="connsiteX0" fmla="*/ 0 w 3810380"/>
              <a:gd name="connsiteY0" fmla="*/ 4176 h 544176"/>
              <a:gd name="connsiteX1" fmla="*/ 2617782 w 3810380"/>
              <a:gd name="connsiteY1" fmla="*/ 0 h 544176"/>
              <a:gd name="connsiteX2" fmla="*/ 2685239 w 3810380"/>
              <a:gd name="connsiteY2" fmla="*/ 205374 h 544176"/>
              <a:gd name="connsiteX3" fmla="*/ 3794628 w 3810380"/>
              <a:gd name="connsiteY3" fmla="*/ 203697 h 544176"/>
              <a:gd name="connsiteX4" fmla="*/ 3810380 w 3810380"/>
              <a:gd name="connsiteY4" fmla="*/ 271207 h 544176"/>
              <a:gd name="connsiteX5" fmla="*/ 3801553 w 3810380"/>
              <a:gd name="connsiteY5" fmla="*/ 339562 h 544176"/>
              <a:gd name="connsiteX6" fmla="*/ 2671361 w 3810380"/>
              <a:gd name="connsiteY6" fmla="*/ 332405 h 544176"/>
              <a:gd name="connsiteX7" fmla="*/ 2598399 w 3810380"/>
              <a:gd name="connsiteY7" fmla="*/ 544176 h 544176"/>
              <a:gd name="connsiteX8" fmla="*/ 0 w 3810380"/>
              <a:gd name="connsiteY8" fmla="*/ 544176 h 544176"/>
              <a:gd name="connsiteX9" fmla="*/ 83057 w 3810380"/>
              <a:gd name="connsiteY9" fmla="*/ 274176 h 544176"/>
              <a:gd name="connsiteX10" fmla="*/ 0 w 3810380"/>
              <a:gd name="connsiteY10" fmla="*/ 4176 h 544176"/>
              <a:gd name="connsiteX0" fmla="*/ 0 w 5054902"/>
              <a:gd name="connsiteY0" fmla="*/ 4176 h 544176"/>
              <a:gd name="connsiteX1" fmla="*/ 2617782 w 5054902"/>
              <a:gd name="connsiteY1" fmla="*/ 0 h 544176"/>
              <a:gd name="connsiteX2" fmla="*/ 2685239 w 5054902"/>
              <a:gd name="connsiteY2" fmla="*/ 205374 h 544176"/>
              <a:gd name="connsiteX3" fmla="*/ 3794628 w 5054902"/>
              <a:gd name="connsiteY3" fmla="*/ 203697 h 544176"/>
              <a:gd name="connsiteX4" fmla="*/ 5054902 w 5054902"/>
              <a:gd name="connsiteY4" fmla="*/ 266987 h 544176"/>
              <a:gd name="connsiteX5" fmla="*/ 3801553 w 5054902"/>
              <a:gd name="connsiteY5" fmla="*/ 339562 h 544176"/>
              <a:gd name="connsiteX6" fmla="*/ 2671361 w 5054902"/>
              <a:gd name="connsiteY6" fmla="*/ 332405 h 544176"/>
              <a:gd name="connsiteX7" fmla="*/ 2598399 w 5054902"/>
              <a:gd name="connsiteY7" fmla="*/ 544176 h 544176"/>
              <a:gd name="connsiteX8" fmla="*/ 0 w 5054902"/>
              <a:gd name="connsiteY8" fmla="*/ 544176 h 544176"/>
              <a:gd name="connsiteX9" fmla="*/ 83057 w 5054902"/>
              <a:gd name="connsiteY9" fmla="*/ 274176 h 544176"/>
              <a:gd name="connsiteX10" fmla="*/ 0 w 5054902"/>
              <a:gd name="connsiteY10" fmla="*/ 4176 h 544176"/>
              <a:gd name="connsiteX0" fmla="*/ 0 w 5054902"/>
              <a:gd name="connsiteY0" fmla="*/ 4176 h 544176"/>
              <a:gd name="connsiteX1" fmla="*/ 2617782 w 5054902"/>
              <a:gd name="connsiteY1" fmla="*/ 0 h 544176"/>
              <a:gd name="connsiteX2" fmla="*/ 2685239 w 5054902"/>
              <a:gd name="connsiteY2" fmla="*/ 205374 h 544176"/>
              <a:gd name="connsiteX3" fmla="*/ 5034952 w 5054902"/>
              <a:gd name="connsiteY3" fmla="*/ 214715 h 544176"/>
              <a:gd name="connsiteX4" fmla="*/ 5054902 w 5054902"/>
              <a:gd name="connsiteY4" fmla="*/ 266987 h 544176"/>
              <a:gd name="connsiteX5" fmla="*/ 3801553 w 5054902"/>
              <a:gd name="connsiteY5" fmla="*/ 339562 h 544176"/>
              <a:gd name="connsiteX6" fmla="*/ 2671361 w 5054902"/>
              <a:gd name="connsiteY6" fmla="*/ 332405 h 544176"/>
              <a:gd name="connsiteX7" fmla="*/ 2598399 w 5054902"/>
              <a:gd name="connsiteY7" fmla="*/ 544176 h 544176"/>
              <a:gd name="connsiteX8" fmla="*/ 0 w 5054902"/>
              <a:gd name="connsiteY8" fmla="*/ 544176 h 544176"/>
              <a:gd name="connsiteX9" fmla="*/ 83057 w 5054902"/>
              <a:gd name="connsiteY9" fmla="*/ 274176 h 544176"/>
              <a:gd name="connsiteX10" fmla="*/ 0 w 5054902"/>
              <a:gd name="connsiteY10" fmla="*/ 4176 h 544176"/>
              <a:gd name="connsiteX0" fmla="*/ 0 w 5054902"/>
              <a:gd name="connsiteY0" fmla="*/ 4176 h 544176"/>
              <a:gd name="connsiteX1" fmla="*/ 2617782 w 5054902"/>
              <a:gd name="connsiteY1" fmla="*/ 0 h 544176"/>
              <a:gd name="connsiteX2" fmla="*/ 2685239 w 5054902"/>
              <a:gd name="connsiteY2" fmla="*/ 205374 h 544176"/>
              <a:gd name="connsiteX3" fmla="*/ 5034952 w 5054902"/>
              <a:gd name="connsiteY3" fmla="*/ 214715 h 544176"/>
              <a:gd name="connsiteX4" fmla="*/ 5054902 w 5054902"/>
              <a:gd name="connsiteY4" fmla="*/ 266987 h 544176"/>
              <a:gd name="connsiteX5" fmla="*/ 5046404 w 5054902"/>
              <a:gd name="connsiteY5" fmla="*/ 332216 h 544176"/>
              <a:gd name="connsiteX6" fmla="*/ 2671361 w 5054902"/>
              <a:gd name="connsiteY6" fmla="*/ 332405 h 544176"/>
              <a:gd name="connsiteX7" fmla="*/ 2598399 w 5054902"/>
              <a:gd name="connsiteY7" fmla="*/ 544176 h 544176"/>
              <a:gd name="connsiteX8" fmla="*/ 0 w 5054902"/>
              <a:gd name="connsiteY8" fmla="*/ 544176 h 544176"/>
              <a:gd name="connsiteX9" fmla="*/ 83057 w 5054902"/>
              <a:gd name="connsiteY9" fmla="*/ 274176 h 544176"/>
              <a:gd name="connsiteX10" fmla="*/ 0 w 5054902"/>
              <a:gd name="connsiteY10" fmla="*/ 4176 h 544176"/>
              <a:gd name="connsiteX0" fmla="*/ 0 w 5068482"/>
              <a:gd name="connsiteY0" fmla="*/ 4176 h 544176"/>
              <a:gd name="connsiteX1" fmla="*/ 2617782 w 5068482"/>
              <a:gd name="connsiteY1" fmla="*/ 0 h 544176"/>
              <a:gd name="connsiteX2" fmla="*/ 2685239 w 5068482"/>
              <a:gd name="connsiteY2" fmla="*/ 205374 h 544176"/>
              <a:gd name="connsiteX3" fmla="*/ 5034952 w 5068482"/>
              <a:gd name="connsiteY3" fmla="*/ 214715 h 544176"/>
              <a:gd name="connsiteX4" fmla="*/ 5068482 w 5068482"/>
              <a:gd name="connsiteY4" fmla="*/ 266987 h 544176"/>
              <a:gd name="connsiteX5" fmla="*/ 5046404 w 5068482"/>
              <a:gd name="connsiteY5" fmla="*/ 332216 h 544176"/>
              <a:gd name="connsiteX6" fmla="*/ 2671361 w 5068482"/>
              <a:gd name="connsiteY6" fmla="*/ 332405 h 544176"/>
              <a:gd name="connsiteX7" fmla="*/ 2598399 w 5068482"/>
              <a:gd name="connsiteY7" fmla="*/ 544176 h 544176"/>
              <a:gd name="connsiteX8" fmla="*/ 0 w 5068482"/>
              <a:gd name="connsiteY8" fmla="*/ 544176 h 544176"/>
              <a:gd name="connsiteX9" fmla="*/ 83057 w 5068482"/>
              <a:gd name="connsiteY9" fmla="*/ 274176 h 544176"/>
              <a:gd name="connsiteX10" fmla="*/ 0 w 5068482"/>
              <a:gd name="connsiteY10" fmla="*/ 4176 h 544176"/>
              <a:gd name="connsiteX0" fmla="*/ 0 w 5068482"/>
              <a:gd name="connsiteY0" fmla="*/ 4176 h 544176"/>
              <a:gd name="connsiteX1" fmla="*/ 2617782 w 5068482"/>
              <a:gd name="connsiteY1" fmla="*/ 0 h 544176"/>
              <a:gd name="connsiteX2" fmla="*/ 2685239 w 5068482"/>
              <a:gd name="connsiteY2" fmla="*/ 205374 h 544176"/>
              <a:gd name="connsiteX3" fmla="*/ 5048533 w 5068482"/>
              <a:gd name="connsiteY3" fmla="*/ 214715 h 544176"/>
              <a:gd name="connsiteX4" fmla="*/ 5068482 w 5068482"/>
              <a:gd name="connsiteY4" fmla="*/ 266987 h 544176"/>
              <a:gd name="connsiteX5" fmla="*/ 5046404 w 5068482"/>
              <a:gd name="connsiteY5" fmla="*/ 332216 h 544176"/>
              <a:gd name="connsiteX6" fmla="*/ 2671361 w 5068482"/>
              <a:gd name="connsiteY6" fmla="*/ 332405 h 544176"/>
              <a:gd name="connsiteX7" fmla="*/ 2598399 w 5068482"/>
              <a:gd name="connsiteY7" fmla="*/ 544176 h 544176"/>
              <a:gd name="connsiteX8" fmla="*/ 0 w 5068482"/>
              <a:gd name="connsiteY8" fmla="*/ 544176 h 544176"/>
              <a:gd name="connsiteX9" fmla="*/ 83057 w 5068482"/>
              <a:gd name="connsiteY9" fmla="*/ 274176 h 544176"/>
              <a:gd name="connsiteX10" fmla="*/ 0 w 5068482"/>
              <a:gd name="connsiteY10" fmla="*/ 4176 h 544176"/>
              <a:gd name="connsiteX0" fmla="*/ 0 w 5068482"/>
              <a:gd name="connsiteY0" fmla="*/ 4176 h 544176"/>
              <a:gd name="connsiteX1" fmla="*/ 2617782 w 5068482"/>
              <a:gd name="connsiteY1" fmla="*/ 0 h 544176"/>
              <a:gd name="connsiteX2" fmla="*/ 2685239 w 5068482"/>
              <a:gd name="connsiteY2" fmla="*/ 205374 h 544176"/>
              <a:gd name="connsiteX3" fmla="*/ 5062113 w 5068482"/>
              <a:gd name="connsiteY3" fmla="*/ 211043 h 544176"/>
              <a:gd name="connsiteX4" fmla="*/ 5068482 w 5068482"/>
              <a:gd name="connsiteY4" fmla="*/ 266987 h 544176"/>
              <a:gd name="connsiteX5" fmla="*/ 5046404 w 5068482"/>
              <a:gd name="connsiteY5" fmla="*/ 332216 h 544176"/>
              <a:gd name="connsiteX6" fmla="*/ 2671361 w 5068482"/>
              <a:gd name="connsiteY6" fmla="*/ 332405 h 544176"/>
              <a:gd name="connsiteX7" fmla="*/ 2598399 w 5068482"/>
              <a:gd name="connsiteY7" fmla="*/ 544176 h 544176"/>
              <a:gd name="connsiteX8" fmla="*/ 0 w 5068482"/>
              <a:gd name="connsiteY8" fmla="*/ 544176 h 544176"/>
              <a:gd name="connsiteX9" fmla="*/ 83057 w 5068482"/>
              <a:gd name="connsiteY9" fmla="*/ 274176 h 544176"/>
              <a:gd name="connsiteX10" fmla="*/ 0 w 5068482"/>
              <a:gd name="connsiteY10" fmla="*/ 4176 h 544176"/>
              <a:gd name="connsiteX0" fmla="*/ 0 w 5068482"/>
              <a:gd name="connsiteY0" fmla="*/ 4176 h 544176"/>
              <a:gd name="connsiteX1" fmla="*/ 2617782 w 5068482"/>
              <a:gd name="connsiteY1" fmla="*/ 0 h 544176"/>
              <a:gd name="connsiteX2" fmla="*/ 2685239 w 5068482"/>
              <a:gd name="connsiteY2" fmla="*/ 205374 h 544176"/>
              <a:gd name="connsiteX3" fmla="*/ 5062113 w 5068482"/>
              <a:gd name="connsiteY3" fmla="*/ 211043 h 544176"/>
              <a:gd name="connsiteX4" fmla="*/ 5068482 w 5068482"/>
              <a:gd name="connsiteY4" fmla="*/ 266987 h 544176"/>
              <a:gd name="connsiteX5" fmla="*/ 5037350 w 5068482"/>
              <a:gd name="connsiteY5" fmla="*/ 335889 h 544176"/>
              <a:gd name="connsiteX6" fmla="*/ 2671361 w 5068482"/>
              <a:gd name="connsiteY6" fmla="*/ 332405 h 544176"/>
              <a:gd name="connsiteX7" fmla="*/ 2598399 w 5068482"/>
              <a:gd name="connsiteY7" fmla="*/ 544176 h 544176"/>
              <a:gd name="connsiteX8" fmla="*/ 0 w 5068482"/>
              <a:gd name="connsiteY8" fmla="*/ 544176 h 544176"/>
              <a:gd name="connsiteX9" fmla="*/ 83057 w 5068482"/>
              <a:gd name="connsiteY9" fmla="*/ 274176 h 544176"/>
              <a:gd name="connsiteX10" fmla="*/ 0 w 5068482"/>
              <a:gd name="connsiteY10" fmla="*/ 4176 h 544176"/>
              <a:gd name="connsiteX0" fmla="*/ 0 w 5068482"/>
              <a:gd name="connsiteY0" fmla="*/ 4176 h 544176"/>
              <a:gd name="connsiteX1" fmla="*/ 2617782 w 5068482"/>
              <a:gd name="connsiteY1" fmla="*/ 0 h 544176"/>
              <a:gd name="connsiteX2" fmla="*/ 2685239 w 5068482"/>
              <a:gd name="connsiteY2" fmla="*/ 205374 h 544176"/>
              <a:gd name="connsiteX3" fmla="*/ 5048533 w 5068482"/>
              <a:gd name="connsiteY3" fmla="*/ 203697 h 544176"/>
              <a:gd name="connsiteX4" fmla="*/ 5068482 w 5068482"/>
              <a:gd name="connsiteY4" fmla="*/ 266987 h 544176"/>
              <a:gd name="connsiteX5" fmla="*/ 5037350 w 5068482"/>
              <a:gd name="connsiteY5" fmla="*/ 335889 h 544176"/>
              <a:gd name="connsiteX6" fmla="*/ 2671361 w 5068482"/>
              <a:gd name="connsiteY6" fmla="*/ 332405 h 544176"/>
              <a:gd name="connsiteX7" fmla="*/ 2598399 w 5068482"/>
              <a:gd name="connsiteY7" fmla="*/ 544176 h 544176"/>
              <a:gd name="connsiteX8" fmla="*/ 0 w 5068482"/>
              <a:gd name="connsiteY8" fmla="*/ 544176 h 544176"/>
              <a:gd name="connsiteX9" fmla="*/ 83057 w 5068482"/>
              <a:gd name="connsiteY9" fmla="*/ 274176 h 544176"/>
              <a:gd name="connsiteX10" fmla="*/ 0 w 5068482"/>
              <a:gd name="connsiteY10" fmla="*/ 4176 h 544176"/>
              <a:gd name="connsiteX0" fmla="*/ 0 w 5059428"/>
              <a:gd name="connsiteY0" fmla="*/ 4176 h 544176"/>
              <a:gd name="connsiteX1" fmla="*/ 2617782 w 5059428"/>
              <a:gd name="connsiteY1" fmla="*/ 0 h 544176"/>
              <a:gd name="connsiteX2" fmla="*/ 2685239 w 5059428"/>
              <a:gd name="connsiteY2" fmla="*/ 205374 h 544176"/>
              <a:gd name="connsiteX3" fmla="*/ 5048533 w 5059428"/>
              <a:gd name="connsiteY3" fmla="*/ 203697 h 544176"/>
              <a:gd name="connsiteX4" fmla="*/ 5059428 w 5059428"/>
              <a:gd name="connsiteY4" fmla="*/ 278005 h 544176"/>
              <a:gd name="connsiteX5" fmla="*/ 5037350 w 5059428"/>
              <a:gd name="connsiteY5" fmla="*/ 335889 h 544176"/>
              <a:gd name="connsiteX6" fmla="*/ 2671361 w 5059428"/>
              <a:gd name="connsiteY6" fmla="*/ 332405 h 544176"/>
              <a:gd name="connsiteX7" fmla="*/ 2598399 w 5059428"/>
              <a:gd name="connsiteY7" fmla="*/ 544176 h 544176"/>
              <a:gd name="connsiteX8" fmla="*/ 0 w 5059428"/>
              <a:gd name="connsiteY8" fmla="*/ 544176 h 544176"/>
              <a:gd name="connsiteX9" fmla="*/ 83057 w 5059428"/>
              <a:gd name="connsiteY9" fmla="*/ 274176 h 544176"/>
              <a:gd name="connsiteX10" fmla="*/ 0 w 5059428"/>
              <a:gd name="connsiteY10" fmla="*/ 4176 h 544176"/>
              <a:gd name="connsiteX0" fmla="*/ 0 w 5086588"/>
              <a:gd name="connsiteY0" fmla="*/ 4176 h 544176"/>
              <a:gd name="connsiteX1" fmla="*/ 2617782 w 5086588"/>
              <a:gd name="connsiteY1" fmla="*/ 0 h 544176"/>
              <a:gd name="connsiteX2" fmla="*/ 2685239 w 5086588"/>
              <a:gd name="connsiteY2" fmla="*/ 205374 h 544176"/>
              <a:gd name="connsiteX3" fmla="*/ 5048533 w 5086588"/>
              <a:gd name="connsiteY3" fmla="*/ 203697 h 544176"/>
              <a:gd name="connsiteX4" fmla="*/ 5086588 w 5086588"/>
              <a:gd name="connsiteY4" fmla="*/ 285350 h 544176"/>
              <a:gd name="connsiteX5" fmla="*/ 5037350 w 5086588"/>
              <a:gd name="connsiteY5" fmla="*/ 335889 h 544176"/>
              <a:gd name="connsiteX6" fmla="*/ 2671361 w 5086588"/>
              <a:gd name="connsiteY6" fmla="*/ 332405 h 544176"/>
              <a:gd name="connsiteX7" fmla="*/ 2598399 w 5086588"/>
              <a:gd name="connsiteY7" fmla="*/ 544176 h 544176"/>
              <a:gd name="connsiteX8" fmla="*/ 0 w 5086588"/>
              <a:gd name="connsiteY8" fmla="*/ 544176 h 544176"/>
              <a:gd name="connsiteX9" fmla="*/ 83057 w 5086588"/>
              <a:gd name="connsiteY9" fmla="*/ 274176 h 544176"/>
              <a:gd name="connsiteX10" fmla="*/ 0 w 5086588"/>
              <a:gd name="connsiteY10" fmla="*/ 4176 h 544176"/>
              <a:gd name="connsiteX0" fmla="*/ 0 w 5068481"/>
              <a:gd name="connsiteY0" fmla="*/ 4176 h 544176"/>
              <a:gd name="connsiteX1" fmla="*/ 2617782 w 5068481"/>
              <a:gd name="connsiteY1" fmla="*/ 0 h 544176"/>
              <a:gd name="connsiteX2" fmla="*/ 2685239 w 5068481"/>
              <a:gd name="connsiteY2" fmla="*/ 205374 h 544176"/>
              <a:gd name="connsiteX3" fmla="*/ 5048533 w 5068481"/>
              <a:gd name="connsiteY3" fmla="*/ 203697 h 544176"/>
              <a:gd name="connsiteX4" fmla="*/ 5068481 w 5068481"/>
              <a:gd name="connsiteY4" fmla="*/ 270660 h 544176"/>
              <a:gd name="connsiteX5" fmla="*/ 5037350 w 5068481"/>
              <a:gd name="connsiteY5" fmla="*/ 335889 h 544176"/>
              <a:gd name="connsiteX6" fmla="*/ 2671361 w 5068481"/>
              <a:gd name="connsiteY6" fmla="*/ 332405 h 544176"/>
              <a:gd name="connsiteX7" fmla="*/ 2598399 w 5068481"/>
              <a:gd name="connsiteY7" fmla="*/ 544176 h 544176"/>
              <a:gd name="connsiteX8" fmla="*/ 0 w 5068481"/>
              <a:gd name="connsiteY8" fmla="*/ 544176 h 544176"/>
              <a:gd name="connsiteX9" fmla="*/ 83057 w 5068481"/>
              <a:gd name="connsiteY9" fmla="*/ 274176 h 544176"/>
              <a:gd name="connsiteX10" fmla="*/ 0 w 5068481"/>
              <a:gd name="connsiteY10" fmla="*/ 4176 h 544176"/>
              <a:gd name="connsiteX0" fmla="*/ 0 w 5068481"/>
              <a:gd name="connsiteY0" fmla="*/ 4176 h 544176"/>
              <a:gd name="connsiteX1" fmla="*/ 2617782 w 5068481"/>
              <a:gd name="connsiteY1" fmla="*/ 0 h 544176"/>
              <a:gd name="connsiteX2" fmla="*/ 2685239 w 5068481"/>
              <a:gd name="connsiteY2" fmla="*/ 205374 h 544176"/>
              <a:gd name="connsiteX3" fmla="*/ 5048533 w 5068481"/>
              <a:gd name="connsiteY3" fmla="*/ 203697 h 544176"/>
              <a:gd name="connsiteX4" fmla="*/ 5068481 w 5068481"/>
              <a:gd name="connsiteY4" fmla="*/ 270660 h 544176"/>
              <a:gd name="connsiteX5" fmla="*/ 5037350 w 5068481"/>
              <a:gd name="connsiteY5" fmla="*/ 335889 h 544176"/>
              <a:gd name="connsiteX6" fmla="*/ 2671361 w 5068481"/>
              <a:gd name="connsiteY6" fmla="*/ 332405 h 544176"/>
              <a:gd name="connsiteX7" fmla="*/ 2598399 w 5068481"/>
              <a:gd name="connsiteY7" fmla="*/ 544176 h 544176"/>
              <a:gd name="connsiteX8" fmla="*/ 0 w 5068481"/>
              <a:gd name="connsiteY8" fmla="*/ 544176 h 544176"/>
              <a:gd name="connsiteX9" fmla="*/ 83057 w 5068481"/>
              <a:gd name="connsiteY9" fmla="*/ 274176 h 544176"/>
              <a:gd name="connsiteX10" fmla="*/ 0 w 5068481"/>
              <a:gd name="connsiteY10" fmla="*/ 4176 h 544176"/>
              <a:gd name="connsiteX0" fmla="*/ 0 w 5063955"/>
              <a:gd name="connsiteY0" fmla="*/ 4176 h 544176"/>
              <a:gd name="connsiteX1" fmla="*/ 2617782 w 5063955"/>
              <a:gd name="connsiteY1" fmla="*/ 0 h 544176"/>
              <a:gd name="connsiteX2" fmla="*/ 2685239 w 5063955"/>
              <a:gd name="connsiteY2" fmla="*/ 205374 h 544176"/>
              <a:gd name="connsiteX3" fmla="*/ 5048533 w 5063955"/>
              <a:gd name="connsiteY3" fmla="*/ 203697 h 544176"/>
              <a:gd name="connsiteX4" fmla="*/ 5063955 w 5063955"/>
              <a:gd name="connsiteY4" fmla="*/ 270660 h 544176"/>
              <a:gd name="connsiteX5" fmla="*/ 5037350 w 5063955"/>
              <a:gd name="connsiteY5" fmla="*/ 335889 h 544176"/>
              <a:gd name="connsiteX6" fmla="*/ 2671361 w 5063955"/>
              <a:gd name="connsiteY6" fmla="*/ 332405 h 544176"/>
              <a:gd name="connsiteX7" fmla="*/ 2598399 w 5063955"/>
              <a:gd name="connsiteY7" fmla="*/ 544176 h 544176"/>
              <a:gd name="connsiteX8" fmla="*/ 0 w 5063955"/>
              <a:gd name="connsiteY8" fmla="*/ 544176 h 544176"/>
              <a:gd name="connsiteX9" fmla="*/ 83057 w 5063955"/>
              <a:gd name="connsiteY9" fmla="*/ 274176 h 544176"/>
              <a:gd name="connsiteX10" fmla="*/ 0 w 5063955"/>
              <a:gd name="connsiteY10" fmla="*/ 4176 h 544176"/>
              <a:gd name="connsiteX0" fmla="*/ 0 w 5276711"/>
              <a:gd name="connsiteY0" fmla="*/ 4176 h 544176"/>
              <a:gd name="connsiteX1" fmla="*/ 2617782 w 5276711"/>
              <a:gd name="connsiteY1" fmla="*/ 0 h 544176"/>
              <a:gd name="connsiteX2" fmla="*/ 2685239 w 5276711"/>
              <a:gd name="connsiteY2" fmla="*/ 205374 h 544176"/>
              <a:gd name="connsiteX3" fmla="*/ 5048533 w 5276711"/>
              <a:gd name="connsiteY3" fmla="*/ 203697 h 544176"/>
              <a:gd name="connsiteX4" fmla="*/ 5276711 w 5276711"/>
              <a:gd name="connsiteY4" fmla="*/ 255970 h 544176"/>
              <a:gd name="connsiteX5" fmla="*/ 5037350 w 5276711"/>
              <a:gd name="connsiteY5" fmla="*/ 335889 h 544176"/>
              <a:gd name="connsiteX6" fmla="*/ 2671361 w 5276711"/>
              <a:gd name="connsiteY6" fmla="*/ 332405 h 544176"/>
              <a:gd name="connsiteX7" fmla="*/ 2598399 w 5276711"/>
              <a:gd name="connsiteY7" fmla="*/ 544176 h 544176"/>
              <a:gd name="connsiteX8" fmla="*/ 0 w 5276711"/>
              <a:gd name="connsiteY8" fmla="*/ 544176 h 544176"/>
              <a:gd name="connsiteX9" fmla="*/ 83057 w 5276711"/>
              <a:gd name="connsiteY9" fmla="*/ 274176 h 544176"/>
              <a:gd name="connsiteX10" fmla="*/ 0 w 5276711"/>
              <a:gd name="connsiteY10" fmla="*/ 4176 h 544176"/>
              <a:gd name="connsiteX0" fmla="*/ 0 w 5048533"/>
              <a:gd name="connsiteY0" fmla="*/ 4176 h 544176"/>
              <a:gd name="connsiteX1" fmla="*/ 2617782 w 5048533"/>
              <a:gd name="connsiteY1" fmla="*/ 0 h 544176"/>
              <a:gd name="connsiteX2" fmla="*/ 2685239 w 5048533"/>
              <a:gd name="connsiteY2" fmla="*/ 205374 h 544176"/>
              <a:gd name="connsiteX3" fmla="*/ 5048533 w 5048533"/>
              <a:gd name="connsiteY3" fmla="*/ 203697 h 544176"/>
              <a:gd name="connsiteX4" fmla="*/ 4982473 w 5048533"/>
              <a:gd name="connsiteY4" fmla="*/ 266987 h 544176"/>
              <a:gd name="connsiteX5" fmla="*/ 5037350 w 5048533"/>
              <a:gd name="connsiteY5" fmla="*/ 335889 h 544176"/>
              <a:gd name="connsiteX6" fmla="*/ 2671361 w 5048533"/>
              <a:gd name="connsiteY6" fmla="*/ 332405 h 544176"/>
              <a:gd name="connsiteX7" fmla="*/ 2598399 w 5048533"/>
              <a:gd name="connsiteY7" fmla="*/ 544176 h 544176"/>
              <a:gd name="connsiteX8" fmla="*/ 0 w 5048533"/>
              <a:gd name="connsiteY8" fmla="*/ 544176 h 544176"/>
              <a:gd name="connsiteX9" fmla="*/ 83057 w 5048533"/>
              <a:gd name="connsiteY9" fmla="*/ 274176 h 544176"/>
              <a:gd name="connsiteX10" fmla="*/ 0 w 5048533"/>
              <a:gd name="connsiteY10" fmla="*/ 4176 h 544176"/>
              <a:gd name="connsiteX0" fmla="*/ 0 w 5073008"/>
              <a:gd name="connsiteY0" fmla="*/ 4176 h 544176"/>
              <a:gd name="connsiteX1" fmla="*/ 2617782 w 5073008"/>
              <a:gd name="connsiteY1" fmla="*/ 0 h 544176"/>
              <a:gd name="connsiteX2" fmla="*/ 2685239 w 5073008"/>
              <a:gd name="connsiteY2" fmla="*/ 205374 h 544176"/>
              <a:gd name="connsiteX3" fmla="*/ 5048533 w 5073008"/>
              <a:gd name="connsiteY3" fmla="*/ 203697 h 544176"/>
              <a:gd name="connsiteX4" fmla="*/ 5073008 w 5073008"/>
              <a:gd name="connsiteY4" fmla="*/ 281678 h 544176"/>
              <a:gd name="connsiteX5" fmla="*/ 5037350 w 5073008"/>
              <a:gd name="connsiteY5" fmla="*/ 335889 h 544176"/>
              <a:gd name="connsiteX6" fmla="*/ 2671361 w 5073008"/>
              <a:gd name="connsiteY6" fmla="*/ 332405 h 544176"/>
              <a:gd name="connsiteX7" fmla="*/ 2598399 w 5073008"/>
              <a:gd name="connsiteY7" fmla="*/ 544176 h 544176"/>
              <a:gd name="connsiteX8" fmla="*/ 0 w 5073008"/>
              <a:gd name="connsiteY8" fmla="*/ 544176 h 544176"/>
              <a:gd name="connsiteX9" fmla="*/ 83057 w 5073008"/>
              <a:gd name="connsiteY9" fmla="*/ 274176 h 544176"/>
              <a:gd name="connsiteX10" fmla="*/ 0 w 5073008"/>
              <a:gd name="connsiteY10" fmla="*/ 4176 h 544176"/>
              <a:gd name="connsiteX0" fmla="*/ 0 w 5073008"/>
              <a:gd name="connsiteY0" fmla="*/ 4176 h 544176"/>
              <a:gd name="connsiteX1" fmla="*/ 2617782 w 5073008"/>
              <a:gd name="connsiteY1" fmla="*/ 0 h 544176"/>
              <a:gd name="connsiteX2" fmla="*/ 2685239 w 5073008"/>
              <a:gd name="connsiteY2" fmla="*/ 205374 h 544176"/>
              <a:gd name="connsiteX3" fmla="*/ 5030426 w 5073008"/>
              <a:gd name="connsiteY3" fmla="*/ 211042 h 544176"/>
              <a:gd name="connsiteX4" fmla="*/ 5073008 w 5073008"/>
              <a:gd name="connsiteY4" fmla="*/ 281678 h 544176"/>
              <a:gd name="connsiteX5" fmla="*/ 5037350 w 5073008"/>
              <a:gd name="connsiteY5" fmla="*/ 335889 h 544176"/>
              <a:gd name="connsiteX6" fmla="*/ 2671361 w 5073008"/>
              <a:gd name="connsiteY6" fmla="*/ 332405 h 544176"/>
              <a:gd name="connsiteX7" fmla="*/ 2598399 w 5073008"/>
              <a:gd name="connsiteY7" fmla="*/ 544176 h 544176"/>
              <a:gd name="connsiteX8" fmla="*/ 0 w 5073008"/>
              <a:gd name="connsiteY8" fmla="*/ 544176 h 544176"/>
              <a:gd name="connsiteX9" fmla="*/ 83057 w 5073008"/>
              <a:gd name="connsiteY9" fmla="*/ 274176 h 544176"/>
              <a:gd name="connsiteX10" fmla="*/ 0 w 5073008"/>
              <a:gd name="connsiteY10" fmla="*/ 4176 h 544176"/>
              <a:gd name="connsiteX0" fmla="*/ 0 w 5073008"/>
              <a:gd name="connsiteY0" fmla="*/ 4176 h 544176"/>
              <a:gd name="connsiteX1" fmla="*/ 2617782 w 5073008"/>
              <a:gd name="connsiteY1" fmla="*/ 0 h 544176"/>
              <a:gd name="connsiteX2" fmla="*/ 2685239 w 5073008"/>
              <a:gd name="connsiteY2" fmla="*/ 205374 h 544176"/>
              <a:gd name="connsiteX3" fmla="*/ 5030426 w 5073008"/>
              <a:gd name="connsiteY3" fmla="*/ 211042 h 544176"/>
              <a:gd name="connsiteX4" fmla="*/ 5073008 w 5073008"/>
              <a:gd name="connsiteY4" fmla="*/ 281678 h 544176"/>
              <a:gd name="connsiteX5" fmla="*/ 5037350 w 5073008"/>
              <a:gd name="connsiteY5" fmla="*/ 335889 h 544176"/>
              <a:gd name="connsiteX6" fmla="*/ 2671361 w 5073008"/>
              <a:gd name="connsiteY6" fmla="*/ 332405 h 544176"/>
              <a:gd name="connsiteX7" fmla="*/ 2598399 w 5073008"/>
              <a:gd name="connsiteY7" fmla="*/ 544176 h 544176"/>
              <a:gd name="connsiteX8" fmla="*/ 0 w 5073008"/>
              <a:gd name="connsiteY8" fmla="*/ 544176 h 544176"/>
              <a:gd name="connsiteX9" fmla="*/ 83057 w 5073008"/>
              <a:gd name="connsiteY9" fmla="*/ 274176 h 544176"/>
              <a:gd name="connsiteX10" fmla="*/ 0 w 5073008"/>
              <a:gd name="connsiteY10" fmla="*/ 4176 h 544176"/>
              <a:gd name="connsiteX0" fmla="*/ 0 w 5073008"/>
              <a:gd name="connsiteY0" fmla="*/ 4176 h 544176"/>
              <a:gd name="connsiteX1" fmla="*/ 2617782 w 5073008"/>
              <a:gd name="connsiteY1" fmla="*/ 0 h 544176"/>
              <a:gd name="connsiteX2" fmla="*/ 2685239 w 5073008"/>
              <a:gd name="connsiteY2" fmla="*/ 205374 h 544176"/>
              <a:gd name="connsiteX3" fmla="*/ 5030426 w 5073008"/>
              <a:gd name="connsiteY3" fmla="*/ 211042 h 544176"/>
              <a:gd name="connsiteX4" fmla="*/ 5073008 w 5073008"/>
              <a:gd name="connsiteY4" fmla="*/ 281678 h 544176"/>
              <a:gd name="connsiteX5" fmla="*/ 5023770 w 5073008"/>
              <a:gd name="connsiteY5" fmla="*/ 335889 h 544176"/>
              <a:gd name="connsiteX6" fmla="*/ 2671361 w 5073008"/>
              <a:gd name="connsiteY6" fmla="*/ 332405 h 544176"/>
              <a:gd name="connsiteX7" fmla="*/ 2598399 w 5073008"/>
              <a:gd name="connsiteY7" fmla="*/ 544176 h 544176"/>
              <a:gd name="connsiteX8" fmla="*/ 0 w 5073008"/>
              <a:gd name="connsiteY8" fmla="*/ 544176 h 544176"/>
              <a:gd name="connsiteX9" fmla="*/ 83057 w 5073008"/>
              <a:gd name="connsiteY9" fmla="*/ 274176 h 544176"/>
              <a:gd name="connsiteX10" fmla="*/ 0 w 5073008"/>
              <a:gd name="connsiteY10" fmla="*/ 4176 h 544176"/>
              <a:gd name="connsiteX0" fmla="*/ 0 w 5073008"/>
              <a:gd name="connsiteY0" fmla="*/ 4176 h 544176"/>
              <a:gd name="connsiteX1" fmla="*/ 2617782 w 5073008"/>
              <a:gd name="connsiteY1" fmla="*/ 0 h 544176"/>
              <a:gd name="connsiteX2" fmla="*/ 2685239 w 5073008"/>
              <a:gd name="connsiteY2" fmla="*/ 205374 h 544176"/>
              <a:gd name="connsiteX3" fmla="*/ 5043305 w 5073008"/>
              <a:gd name="connsiteY3" fmla="*/ 211042 h 544176"/>
              <a:gd name="connsiteX4" fmla="*/ 5073008 w 5073008"/>
              <a:gd name="connsiteY4" fmla="*/ 281678 h 544176"/>
              <a:gd name="connsiteX5" fmla="*/ 5023770 w 5073008"/>
              <a:gd name="connsiteY5" fmla="*/ 335889 h 544176"/>
              <a:gd name="connsiteX6" fmla="*/ 2671361 w 5073008"/>
              <a:gd name="connsiteY6" fmla="*/ 332405 h 544176"/>
              <a:gd name="connsiteX7" fmla="*/ 2598399 w 5073008"/>
              <a:gd name="connsiteY7" fmla="*/ 544176 h 544176"/>
              <a:gd name="connsiteX8" fmla="*/ 0 w 5073008"/>
              <a:gd name="connsiteY8" fmla="*/ 544176 h 544176"/>
              <a:gd name="connsiteX9" fmla="*/ 83057 w 5073008"/>
              <a:gd name="connsiteY9" fmla="*/ 274176 h 544176"/>
              <a:gd name="connsiteX10" fmla="*/ 0 w 5073008"/>
              <a:gd name="connsiteY10" fmla="*/ 4176 h 544176"/>
              <a:gd name="connsiteX0" fmla="*/ 0 w 5073008"/>
              <a:gd name="connsiteY0" fmla="*/ 4176 h 544176"/>
              <a:gd name="connsiteX1" fmla="*/ 2617782 w 5073008"/>
              <a:gd name="connsiteY1" fmla="*/ 0 h 544176"/>
              <a:gd name="connsiteX2" fmla="*/ 2685239 w 5073008"/>
              <a:gd name="connsiteY2" fmla="*/ 205374 h 544176"/>
              <a:gd name="connsiteX3" fmla="*/ 5043305 w 5073008"/>
              <a:gd name="connsiteY3" fmla="*/ 211042 h 544176"/>
              <a:gd name="connsiteX4" fmla="*/ 5073008 w 5073008"/>
              <a:gd name="connsiteY4" fmla="*/ 281678 h 544176"/>
              <a:gd name="connsiteX5" fmla="*/ 5034073 w 5073008"/>
              <a:gd name="connsiteY5" fmla="*/ 335889 h 544176"/>
              <a:gd name="connsiteX6" fmla="*/ 2671361 w 5073008"/>
              <a:gd name="connsiteY6" fmla="*/ 332405 h 544176"/>
              <a:gd name="connsiteX7" fmla="*/ 2598399 w 5073008"/>
              <a:gd name="connsiteY7" fmla="*/ 544176 h 544176"/>
              <a:gd name="connsiteX8" fmla="*/ 0 w 5073008"/>
              <a:gd name="connsiteY8" fmla="*/ 544176 h 544176"/>
              <a:gd name="connsiteX9" fmla="*/ 83057 w 5073008"/>
              <a:gd name="connsiteY9" fmla="*/ 274176 h 544176"/>
              <a:gd name="connsiteX10" fmla="*/ 0 w 5073008"/>
              <a:gd name="connsiteY10" fmla="*/ 4176 h 544176"/>
              <a:gd name="connsiteX0" fmla="*/ 0 w 5073008"/>
              <a:gd name="connsiteY0" fmla="*/ 4176 h 544176"/>
              <a:gd name="connsiteX1" fmla="*/ 2617782 w 5073008"/>
              <a:gd name="connsiteY1" fmla="*/ 0 h 544176"/>
              <a:gd name="connsiteX2" fmla="*/ 2685239 w 5073008"/>
              <a:gd name="connsiteY2" fmla="*/ 205374 h 544176"/>
              <a:gd name="connsiteX3" fmla="*/ 5043305 w 5073008"/>
              <a:gd name="connsiteY3" fmla="*/ 211042 h 544176"/>
              <a:gd name="connsiteX4" fmla="*/ 5073008 w 5073008"/>
              <a:gd name="connsiteY4" fmla="*/ 281678 h 544176"/>
              <a:gd name="connsiteX5" fmla="*/ 5039224 w 5073008"/>
              <a:gd name="connsiteY5" fmla="*/ 335889 h 544176"/>
              <a:gd name="connsiteX6" fmla="*/ 2671361 w 5073008"/>
              <a:gd name="connsiteY6" fmla="*/ 332405 h 544176"/>
              <a:gd name="connsiteX7" fmla="*/ 2598399 w 5073008"/>
              <a:gd name="connsiteY7" fmla="*/ 544176 h 544176"/>
              <a:gd name="connsiteX8" fmla="*/ 0 w 5073008"/>
              <a:gd name="connsiteY8" fmla="*/ 544176 h 544176"/>
              <a:gd name="connsiteX9" fmla="*/ 83057 w 5073008"/>
              <a:gd name="connsiteY9" fmla="*/ 274176 h 544176"/>
              <a:gd name="connsiteX10" fmla="*/ 0 w 5073008"/>
              <a:gd name="connsiteY10" fmla="*/ 4176 h 544176"/>
              <a:gd name="connsiteX0" fmla="*/ 0 w 5073008"/>
              <a:gd name="connsiteY0" fmla="*/ 4176 h 544176"/>
              <a:gd name="connsiteX1" fmla="*/ 2617782 w 5073008"/>
              <a:gd name="connsiteY1" fmla="*/ 0 h 544176"/>
              <a:gd name="connsiteX2" fmla="*/ 2685239 w 5073008"/>
              <a:gd name="connsiteY2" fmla="*/ 205374 h 544176"/>
              <a:gd name="connsiteX3" fmla="*/ 5043305 w 5073008"/>
              <a:gd name="connsiteY3" fmla="*/ 211042 h 544176"/>
              <a:gd name="connsiteX4" fmla="*/ 5073008 w 5073008"/>
              <a:gd name="connsiteY4" fmla="*/ 281678 h 544176"/>
              <a:gd name="connsiteX5" fmla="*/ 5036648 w 5073008"/>
              <a:gd name="connsiteY5" fmla="*/ 342159 h 544176"/>
              <a:gd name="connsiteX6" fmla="*/ 2671361 w 5073008"/>
              <a:gd name="connsiteY6" fmla="*/ 332405 h 544176"/>
              <a:gd name="connsiteX7" fmla="*/ 2598399 w 5073008"/>
              <a:gd name="connsiteY7" fmla="*/ 544176 h 544176"/>
              <a:gd name="connsiteX8" fmla="*/ 0 w 5073008"/>
              <a:gd name="connsiteY8" fmla="*/ 544176 h 544176"/>
              <a:gd name="connsiteX9" fmla="*/ 83057 w 5073008"/>
              <a:gd name="connsiteY9" fmla="*/ 274176 h 544176"/>
              <a:gd name="connsiteX10" fmla="*/ 0 w 5073008"/>
              <a:gd name="connsiteY10" fmla="*/ 4176 h 544176"/>
              <a:gd name="connsiteX0" fmla="*/ 0 w 5073008"/>
              <a:gd name="connsiteY0" fmla="*/ 7825 h 547825"/>
              <a:gd name="connsiteX1" fmla="*/ 2608788 w 5073008"/>
              <a:gd name="connsiteY1" fmla="*/ 0 h 547825"/>
              <a:gd name="connsiteX2" fmla="*/ 2685239 w 5073008"/>
              <a:gd name="connsiteY2" fmla="*/ 209023 h 547825"/>
              <a:gd name="connsiteX3" fmla="*/ 5043305 w 5073008"/>
              <a:gd name="connsiteY3" fmla="*/ 214691 h 547825"/>
              <a:gd name="connsiteX4" fmla="*/ 5073008 w 5073008"/>
              <a:gd name="connsiteY4" fmla="*/ 285327 h 547825"/>
              <a:gd name="connsiteX5" fmla="*/ 5036648 w 5073008"/>
              <a:gd name="connsiteY5" fmla="*/ 345808 h 547825"/>
              <a:gd name="connsiteX6" fmla="*/ 2671361 w 5073008"/>
              <a:gd name="connsiteY6" fmla="*/ 336054 h 547825"/>
              <a:gd name="connsiteX7" fmla="*/ 2598399 w 5073008"/>
              <a:gd name="connsiteY7" fmla="*/ 547825 h 547825"/>
              <a:gd name="connsiteX8" fmla="*/ 0 w 5073008"/>
              <a:gd name="connsiteY8" fmla="*/ 547825 h 547825"/>
              <a:gd name="connsiteX9" fmla="*/ 83057 w 5073008"/>
              <a:gd name="connsiteY9" fmla="*/ 277825 h 547825"/>
              <a:gd name="connsiteX10" fmla="*/ 0 w 5073008"/>
              <a:gd name="connsiteY10" fmla="*/ 7825 h 547825"/>
              <a:gd name="connsiteX0" fmla="*/ 0 w 5073008"/>
              <a:gd name="connsiteY0" fmla="*/ 7825 h 547825"/>
              <a:gd name="connsiteX1" fmla="*/ 2608788 w 5073008"/>
              <a:gd name="connsiteY1" fmla="*/ 0 h 547825"/>
              <a:gd name="connsiteX2" fmla="*/ 2685239 w 5073008"/>
              <a:gd name="connsiteY2" fmla="*/ 209023 h 547825"/>
              <a:gd name="connsiteX3" fmla="*/ 5043305 w 5073008"/>
              <a:gd name="connsiteY3" fmla="*/ 214691 h 547825"/>
              <a:gd name="connsiteX4" fmla="*/ 5055245 w 5073008"/>
              <a:gd name="connsiteY4" fmla="*/ 243049 h 547825"/>
              <a:gd name="connsiteX5" fmla="*/ 5073008 w 5073008"/>
              <a:gd name="connsiteY5" fmla="*/ 285327 h 547825"/>
              <a:gd name="connsiteX6" fmla="*/ 5036648 w 5073008"/>
              <a:gd name="connsiteY6" fmla="*/ 345808 h 547825"/>
              <a:gd name="connsiteX7" fmla="*/ 2671361 w 5073008"/>
              <a:gd name="connsiteY7" fmla="*/ 336054 h 547825"/>
              <a:gd name="connsiteX8" fmla="*/ 2598399 w 5073008"/>
              <a:gd name="connsiteY8" fmla="*/ 547825 h 547825"/>
              <a:gd name="connsiteX9" fmla="*/ 0 w 5073008"/>
              <a:gd name="connsiteY9" fmla="*/ 547825 h 547825"/>
              <a:gd name="connsiteX10" fmla="*/ 83057 w 5073008"/>
              <a:gd name="connsiteY10" fmla="*/ 277825 h 547825"/>
              <a:gd name="connsiteX11" fmla="*/ 0 w 5073008"/>
              <a:gd name="connsiteY11" fmla="*/ 7825 h 547825"/>
              <a:gd name="connsiteX0" fmla="*/ 0 w 5073008"/>
              <a:gd name="connsiteY0" fmla="*/ 7825 h 547825"/>
              <a:gd name="connsiteX1" fmla="*/ 2608788 w 5073008"/>
              <a:gd name="connsiteY1" fmla="*/ 0 h 547825"/>
              <a:gd name="connsiteX2" fmla="*/ 2685239 w 5073008"/>
              <a:gd name="connsiteY2" fmla="*/ 209023 h 547825"/>
              <a:gd name="connsiteX3" fmla="*/ 5043305 w 5073008"/>
              <a:gd name="connsiteY3" fmla="*/ 214691 h 547825"/>
              <a:gd name="connsiteX4" fmla="*/ 5055245 w 5073008"/>
              <a:gd name="connsiteY4" fmla="*/ 243049 h 547825"/>
              <a:gd name="connsiteX5" fmla="*/ 5073008 w 5073008"/>
              <a:gd name="connsiteY5" fmla="*/ 285327 h 547825"/>
              <a:gd name="connsiteX6" fmla="*/ 5051659 w 5073008"/>
              <a:gd name="connsiteY6" fmla="*/ 318672 h 547825"/>
              <a:gd name="connsiteX7" fmla="*/ 5036648 w 5073008"/>
              <a:gd name="connsiteY7" fmla="*/ 345808 h 547825"/>
              <a:gd name="connsiteX8" fmla="*/ 2671361 w 5073008"/>
              <a:gd name="connsiteY8" fmla="*/ 336054 h 547825"/>
              <a:gd name="connsiteX9" fmla="*/ 2598399 w 5073008"/>
              <a:gd name="connsiteY9" fmla="*/ 547825 h 547825"/>
              <a:gd name="connsiteX10" fmla="*/ 0 w 5073008"/>
              <a:gd name="connsiteY10" fmla="*/ 547825 h 547825"/>
              <a:gd name="connsiteX11" fmla="*/ 83057 w 5073008"/>
              <a:gd name="connsiteY11" fmla="*/ 277825 h 547825"/>
              <a:gd name="connsiteX12" fmla="*/ 0 w 5073008"/>
              <a:gd name="connsiteY12" fmla="*/ 7825 h 547825"/>
              <a:gd name="connsiteX0" fmla="*/ 0 w 5933067"/>
              <a:gd name="connsiteY0" fmla="*/ 7825 h 547825"/>
              <a:gd name="connsiteX1" fmla="*/ 2608788 w 5933067"/>
              <a:gd name="connsiteY1" fmla="*/ 0 h 547825"/>
              <a:gd name="connsiteX2" fmla="*/ 2685239 w 5933067"/>
              <a:gd name="connsiteY2" fmla="*/ 209023 h 547825"/>
              <a:gd name="connsiteX3" fmla="*/ 5043305 w 5933067"/>
              <a:gd name="connsiteY3" fmla="*/ 214691 h 547825"/>
              <a:gd name="connsiteX4" fmla="*/ 5055245 w 5933067"/>
              <a:gd name="connsiteY4" fmla="*/ 243049 h 547825"/>
              <a:gd name="connsiteX5" fmla="*/ 5933067 w 5933067"/>
              <a:gd name="connsiteY5" fmla="*/ 270378 h 547825"/>
              <a:gd name="connsiteX6" fmla="*/ 5051659 w 5933067"/>
              <a:gd name="connsiteY6" fmla="*/ 318672 h 547825"/>
              <a:gd name="connsiteX7" fmla="*/ 5036648 w 5933067"/>
              <a:gd name="connsiteY7" fmla="*/ 345808 h 547825"/>
              <a:gd name="connsiteX8" fmla="*/ 2671361 w 5933067"/>
              <a:gd name="connsiteY8" fmla="*/ 336054 h 547825"/>
              <a:gd name="connsiteX9" fmla="*/ 2598399 w 5933067"/>
              <a:gd name="connsiteY9" fmla="*/ 547825 h 547825"/>
              <a:gd name="connsiteX10" fmla="*/ 0 w 5933067"/>
              <a:gd name="connsiteY10" fmla="*/ 547825 h 547825"/>
              <a:gd name="connsiteX11" fmla="*/ 83057 w 5933067"/>
              <a:gd name="connsiteY11" fmla="*/ 277825 h 547825"/>
              <a:gd name="connsiteX12" fmla="*/ 0 w 5933067"/>
              <a:gd name="connsiteY12" fmla="*/ 7825 h 547825"/>
              <a:gd name="connsiteX0" fmla="*/ 0 w 5933067"/>
              <a:gd name="connsiteY0" fmla="*/ 7825 h 547825"/>
              <a:gd name="connsiteX1" fmla="*/ 2608788 w 5933067"/>
              <a:gd name="connsiteY1" fmla="*/ 0 h 547825"/>
              <a:gd name="connsiteX2" fmla="*/ 2685239 w 5933067"/>
              <a:gd name="connsiteY2" fmla="*/ 209023 h 547825"/>
              <a:gd name="connsiteX3" fmla="*/ 5043305 w 5933067"/>
              <a:gd name="connsiteY3" fmla="*/ 214691 h 547825"/>
              <a:gd name="connsiteX4" fmla="*/ 5055245 w 5933067"/>
              <a:gd name="connsiteY4" fmla="*/ 243049 h 547825"/>
              <a:gd name="connsiteX5" fmla="*/ 5417334 w 5933067"/>
              <a:gd name="connsiteY5" fmla="*/ 248867 h 547825"/>
              <a:gd name="connsiteX6" fmla="*/ 5933067 w 5933067"/>
              <a:gd name="connsiteY6" fmla="*/ 270378 h 547825"/>
              <a:gd name="connsiteX7" fmla="*/ 5051659 w 5933067"/>
              <a:gd name="connsiteY7" fmla="*/ 318672 h 547825"/>
              <a:gd name="connsiteX8" fmla="*/ 5036648 w 5933067"/>
              <a:gd name="connsiteY8" fmla="*/ 345808 h 547825"/>
              <a:gd name="connsiteX9" fmla="*/ 2671361 w 5933067"/>
              <a:gd name="connsiteY9" fmla="*/ 336054 h 547825"/>
              <a:gd name="connsiteX10" fmla="*/ 2598399 w 5933067"/>
              <a:gd name="connsiteY10" fmla="*/ 547825 h 547825"/>
              <a:gd name="connsiteX11" fmla="*/ 0 w 5933067"/>
              <a:gd name="connsiteY11" fmla="*/ 547825 h 547825"/>
              <a:gd name="connsiteX12" fmla="*/ 83057 w 5933067"/>
              <a:gd name="connsiteY12" fmla="*/ 277825 h 547825"/>
              <a:gd name="connsiteX13" fmla="*/ 0 w 5933067"/>
              <a:gd name="connsiteY13" fmla="*/ 7825 h 547825"/>
              <a:gd name="connsiteX0" fmla="*/ 0 w 5933067"/>
              <a:gd name="connsiteY0" fmla="*/ 7825 h 547825"/>
              <a:gd name="connsiteX1" fmla="*/ 2608788 w 5933067"/>
              <a:gd name="connsiteY1" fmla="*/ 0 h 547825"/>
              <a:gd name="connsiteX2" fmla="*/ 2685239 w 5933067"/>
              <a:gd name="connsiteY2" fmla="*/ 209023 h 547825"/>
              <a:gd name="connsiteX3" fmla="*/ 5043305 w 5933067"/>
              <a:gd name="connsiteY3" fmla="*/ 214691 h 547825"/>
              <a:gd name="connsiteX4" fmla="*/ 5055245 w 5933067"/>
              <a:gd name="connsiteY4" fmla="*/ 243049 h 547825"/>
              <a:gd name="connsiteX5" fmla="*/ 5417334 w 5933067"/>
              <a:gd name="connsiteY5" fmla="*/ 248867 h 547825"/>
              <a:gd name="connsiteX6" fmla="*/ 5933067 w 5933067"/>
              <a:gd name="connsiteY6" fmla="*/ 270378 h 547825"/>
              <a:gd name="connsiteX7" fmla="*/ 5399409 w 5933067"/>
              <a:gd name="connsiteY7" fmla="*/ 298312 h 547825"/>
              <a:gd name="connsiteX8" fmla="*/ 5051659 w 5933067"/>
              <a:gd name="connsiteY8" fmla="*/ 318672 h 547825"/>
              <a:gd name="connsiteX9" fmla="*/ 5036648 w 5933067"/>
              <a:gd name="connsiteY9" fmla="*/ 345808 h 547825"/>
              <a:gd name="connsiteX10" fmla="*/ 2671361 w 5933067"/>
              <a:gd name="connsiteY10" fmla="*/ 336054 h 547825"/>
              <a:gd name="connsiteX11" fmla="*/ 2598399 w 5933067"/>
              <a:gd name="connsiteY11" fmla="*/ 547825 h 547825"/>
              <a:gd name="connsiteX12" fmla="*/ 0 w 5933067"/>
              <a:gd name="connsiteY12" fmla="*/ 547825 h 547825"/>
              <a:gd name="connsiteX13" fmla="*/ 83057 w 5933067"/>
              <a:gd name="connsiteY13" fmla="*/ 277825 h 547825"/>
              <a:gd name="connsiteX14" fmla="*/ 0 w 5933067"/>
              <a:gd name="connsiteY14" fmla="*/ 7825 h 547825"/>
              <a:gd name="connsiteX0" fmla="*/ 0 w 5933067"/>
              <a:gd name="connsiteY0" fmla="*/ 7825 h 547825"/>
              <a:gd name="connsiteX1" fmla="*/ 2608788 w 5933067"/>
              <a:gd name="connsiteY1" fmla="*/ 0 h 547825"/>
              <a:gd name="connsiteX2" fmla="*/ 2685239 w 5933067"/>
              <a:gd name="connsiteY2" fmla="*/ 209023 h 547825"/>
              <a:gd name="connsiteX3" fmla="*/ 5043305 w 5933067"/>
              <a:gd name="connsiteY3" fmla="*/ 214691 h 547825"/>
              <a:gd name="connsiteX4" fmla="*/ 5055245 w 5933067"/>
              <a:gd name="connsiteY4" fmla="*/ 243049 h 547825"/>
              <a:gd name="connsiteX5" fmla="*/ 5924473 w 5933067"/>
              <a:gd name="connsiteY5" fmla="*/ 237084 h 547825"/>
              <a:gd name="connsiteX6" fmla="*/ 5933067 w 5933067"/>
              <a:gd name="connsiteY6" fmla="*/ 270378 h 547825"/>
              <a:gd name="connsiteX7" fmla="*/ 5399409 w 5933067"/>
              <a:gd name="connsiteY7" fmla="*/ 298312 h 547825"/>
              <a:gd name="connsiteX8" fmla="*/ 5051659 w 5933067"/>
              <a:gd name="connsiteY8" fmla="*/ 318672 h 547825"/>
              <a:gd name="connsiteX9" fmla="*/ 5036648 w 5933067"/>
              <a:gd name="connsiteY9" fmla="*/ 345808 h 547825"/>
              <a:gd name="connsiteX10" fmla="*/ 2671361 w 5933067"/>
              <a:gd name="connsiteY10" fmla="*/ 336054 h 547825"/>
              <a:gd name="connsiteX11" fmla="*/ 2598399 w 5933067"/>
              <a:gd name="connsiteY11" fmla="*/ 547825 h 547825"/>
              <a:gd name="connsiteX12" fmla="*/ 0 w 5933067"/>
              <a:gd name="connsiteY12" fmla="*/ 547825 h 547825"/>
              <a:gd name="connsiteX13" fmla="*/ 83057 w 5933067"/>
              <a:gd name="connsiteY13" fmla="*/ 277825 h 547825"/>
              <a:gd name="connsiteX14" fmla="*/ 0 w 5933067"/>
              <a:gd name="connsiteY14" fmla="*/ 7825 h 547825"/>
              <a:gd name="connsiteX0" fmla="*/ 0 w 5933067"/>
              <a:gd name="connsiteY0" fmla="*/ 7825 h 547825"/>
              <a:gd name="connsiteX1" fmla="*/ 2608788 w 5933067"/>
              <a:gd name="connsiteY1" fmla="*/ 0 h 547825"/>
              <a:gd name="connsiteX2" fmla="*/ 2685239 w 5933067"/>
              <a:gd name="connsiteY2" fmla="*/ 209023 h 547825"/>
              <a:gd name="connsiteX3" fmla="*/ 5043305 w 5933067"/>
              <a:gd name="connsiteY3" fmla="*/ 214691 h 547825"/>
              <a:gd name="connsiteX4" fmla="*/ 5055245 w 5933067"/>
              <a:gd name="connsiteY4" fmla="*/ 243049 h 547825"/>
              <a:gd name="connsiteX5" fmla="*/ 5924473 w 5933067"/>
              <a:gd name="connsiteY5" fmla="*/ 237084 h 547825"/>
              <a:gd name="connsiteX6" fmla="*/ 5933067 w 5933067"/>
              <a:gd name="connsiteY6" fmla="*/ 270378 h 547825"/>
              <a:gd name="connsiteX7" fmla="*/ 5927419 w 5933067"/>
              <a:gd name="connsiteY7" fmla="*/ 290370 h 547825"/>
              <a:gd name="connsiteX8" fmla="*/ 5051659 w 5933067"/>
              <a:gd name="connsiteY8" fmla="*/ 318672 h 547825"/>
              <a:gd name="connsiteX9" fmla="*/ 5036648 w 5933067"/>
              <a:gd name="connsiteY9" fmla="*/ 345808 h 547825"/>
              <a:gd name="connsiteX10" fmla="*/ 2671361 w 5933067"/>
              <a:gd name="connsiteY10" fmla="*/ 336054 h 547825"/>
              <a:gd name="connsiteX11" fmla="*/ 2598399 w 5933067"/>
              <a:gd name="connsiteY11" fmla="*/ 547825 h 547825"/>
              <a:gd name="connsiteX12" fmla="*/ 0 w 5933067"/>
              <a:gd name="connsiteY12" fmla="*/ 547825 h 547825"/>
              <a:gd name="connsiteX13" fmla="*/ 83057 w 5933067"/>
              <a:gd name="connsiteY13" fmla="*/ 277825 h 547825"/>
              <a:gd name="connsiteX14" fmla="*/ 0 w 5933067"/>
              <a:gd name="connsiteY14" fmla="*/ 7825 h 547825"/>
              <a:gd name="connsiteX0" fmla="*/ 0 w 5943948"/>
              <a:gd name="connsiteY0" fmla="*/ 7825 h 547825"/>
              <a:gd name="connsiteX1" fmla="*/ 2608788 w 5943948"/>
              <a:gd name="connsiteY1" fmla="*/ 0 h 547825"/>
              <a:gd name="connsiteX2" fmla="*/ 2685239 w 5943948"/>
              <a:gd name="connsiteY2" fmla="*/ 209023 h 547825"/>
              <a:gd name="connsiteX3" fmla="*/ 5043305 w 5943948"/>
              <a:gd name="connsiteY3" fmla="*/ 214691 h 547825"/>
              <a:gd name="connsiteX4" fmla="*/ 5055245 w 5943948"/>
              <a:gd name="connsiteY4" fmla="*/ 243049 h 547825"/>
              <a:gd name="connsiteX5" fmla="*/ 5924473 w 5943948"/>
              <a:gd name="connsiteY5" fmla="*/ 237084 h 547825"/>
              <a:gd name="connsiteX6" fmla="*/ 5943948 w 5943948"/>
              <a:gd name="connsiteY6" fmla="*/ 274792 h 547825"/>
              <a:gd name="connsiteX7" fmla="*/ 5927419 w 5943948"/>
              <a:gd name="connsiteY7" fmla="*/ 290370 h 547825"/>
              <a:gd name="connsiteX8" fmla="*/ 5051659 w 5943948"/>
              <a:gd name="connsiteY8" fmla="*/ 318672 h 547825"/>
              <a:gd name="connsiteX9" fmla="*/ 5036648 w 5943948"/>
              <a:gd name="connsiteY9" fmla="*/ 345808 h 547825"/>
              <a:gd name="connsiteX10" fmla="*/ 2671361 w 5943948"/>
              <a:gd name="connsiteY10" fmla="*/ 336054 h 547825"/>
              <a:gd name="connsiteX11" fmla="*/ 2598399 w 5943948"/>
              <a:gd name="connsiteY11" fmla="*/ 547825 h 547825"/>
              <a:gd name="connsiteX12" fmla="*/ 0 w 5943948"/>
              <a:gd name="connsiteY12" fmla="*/ 547825 h 547825"/>
              <a:gd name="connsiteX13" fmla="*/ 83057 w 5943948"/>
              <a:gd name="connsiteY13" fmla="*/ 277825 h 547825"/>
              <a:gd name="connsiteX14" fmla="*/ 0 w 5943948"/>
              <a:gd name="connsiteY14" fmla="*/ 7825 h 547825"/>
              <a:gd name="connsiteX0" fmla="*/ 0 w 5943948"/>
              <a:gd name="connsiteY0" fmla="*/ 7825 h 547825"/>
              <a:gd name="connsiteX1" fmla="*/ 2608788 w 5943948"/>
              <a:gd name="connsiteY1" fmla="*/ 0 h 547825"/>
              <a:gd name="connsiteX2" fmla="*/ 2685239 w 5943948"/>
              <a:gd name="connsiteY2" fmla="*/ 209023 h 547825"/>
              <a:gd name="connsiteX3" fmla="*/ 5043305 w 5943948"/>
              <a:gd name="connsiteY3" fmla="*/ 214691 h 547825"/>
              <a:gd name="connsiteX4" fmla="*/ 5055245 w 5943948"/>
              <a:gd name="connsiteY4" fmla="*/ 243049 h 547825"/>
              <a:gd name="connsiteX5" fmla="*/ 5935781 w 5943948"/>
              <a:gd name="connsiteY5" fmla="*/ 242589 h 547825"/>
              <a:gd name="connsiteX6" fmla="*/ 5943948 w 5943948"/>
              <a:gd name="connsiteY6" fmla="*/ 274792 h 547825"/>
              <a:gd name="connsiteX7" fmla="*/ 5927419 w 5943948"/>
              <a:gd name="connsiteY7" fmla="*/ 290370 h 547825"/>
              <a:gd name="connsiteX8" fmla="*/ 5051659 w 5943948"/>
              <a:gd name="connsiteY8" fmla="*/ 318672 h 547825"/>
              <a:gd name="connsiteX9" fmla="*/ 5036648 w 5943948"/>
              <a:gd name="connsiteY9" fmla="*/ 345808 h 547825"/>
              <a:gd name="connsiteX10" fmla="*/ 2671361 w 5943948"/>
              <a:gd name="connsiteY10" fmla="*/ 336054 h 547825"/>
              <a:gd name="connsiteX11" fmla="*/ 2598399 w 5943948"/>
              <a:gd name="connsiteY11" fmla="*/ 547825 h 547825"/>
              <a:gd name="connsiteX12" fmla="*/ 0 w 5943948"/>
              <a:gd name="connsiteY12" fmla="*/ 547825 h 547825"/>
              <a:gd name="connsiteX13" fmla="*/ 83057 w 5943948"/>
              <a:gd name="connsiteY13" fmla="*/ 277825 h 547825"/>
              <a:gd name="connsiteX14" fmla="*/ 0 w 5943948"/>
              <a:gd name="connsiteY14" fmla="*/ 7825 h 547825"/>
              <a:gd name="connsiteX0" fmla="*/ 0 w 5943948"/>
              <a:gd name="connsiteY0" fmla="*/ 7825 h 547825"/>
              <a:gd name="connsiteX1" fmla="*/ 2608788 w 5943948"/>
              <a:gd name="connsiteY1" fmla="*/ 0 h 547825"/>
              <a:gd name="connsiteX2" fmla="*/ 2685239 w 5943948"/>
              <a:gd name="connsiteY2" fmla="*/ 209023 h 547825"/>
              <a:gd name="connsiteX3" fmla="*/ 5043305 w 5943948"/>
              <a:gd name="connsiteY3" fmla="*/ 214691 h 547825"/>
              <a:gd name="connsiteX4" fmla="*/ 5062030 w 5943948"/>
              <a:gd name="connsiteY4" fmla="*/ 254058 h 547825"/>
              <a:gd name="connsiteX5" fmla="*/ 5935781 w 5943948"/>
              <a:gd name="connsiteY5" fmla="*/ 242589 h 547825"/>
              <a:gd name="connsiteX6" fmla="*/ 5943948 w 5943948"/>
              <a:gd name="connsiteY6" fmla="*/ 274792 h 547825"/>
              <a:gd name="connsiteX7" fmla="*/ 5927419 w 5943948"/>
              <a:gd name="connsiteY7" fmla="*/ 290370 h 547825"/>
              <a:gd name="connsiteX8" fmla="*/ 5051659 w 5943948"/>
              <a:gd name="connsiteY8" fmla="*/ 318672 h 547825"/>
              <a:gd name="connsiteX9" fmla="*/ 5036648 w 5943948"/>
              <a:gd name="connsiteY9" fmla="*/ 345808 h 547825"/>
              <a:gd name="connsiteX10" fmla="*/ 2671361 w 5943948"/>
              <a:gd name="connsiteY10" fmla="*/ 336054 h 547825"/>
              <a:gd name="connsiteX11" fmla="*/ 2598399 w 5943948"/>
              <a:gd name="connsiteY11" fmla="*/ 547825 h 547825"/>
              <a:gd name="connsiteX12" fmla="*/ 0 w 5943948"/>
              <a:gd name="connsiteY12" fmla="*/ 547825 h 547825"/>
              <a:gd name="connsiteX13" fmla="*/ 83057 w 5943948"/>
              <a:gd name="connsiteY13" fmla="*/ 277825 h 547825"/>
              <a:gd name="connsiteX14" fmla="*/ 0 w 5943948"/>
              <a:gd name="connsiteY14" fmla="*/ 7825 h 547825"/>
              <a:gd name="connsiteX0" fmla="*/ 0 w 5943948"/>
              <a:gd name="connsiteY0" fmla="*/ 7825 h 547825"/>
              <a:gd name="connsiteX1" fmla="*/ 2608788 w 5943948"/>
              <a:gd name="connsiteY1" fmla="*/ 0 h 547825"/>
              <a:gd name="connsiteX2" fmla="*/ 2685239 w 5943948"/>
              <a:gd name="connsiteY2" fmla="*/ 209023 h 547825"/>
              <a:gd name="connsiteX3" fmla="*/ 5043305 w 5943948"/>
              <a:gd name="connsiteY3" fmla="*/ 214691 h 547825"/>
              <a:gd name="connsiteX4" fmla="*/ 5062030 w 5943948"/>
              <a:gd name="connsiteY4" fmla="*/ 254058 h 547825"/>
              <a:gd name="connsiteX5" fmla="*/ 5935781 w 5943948"/>
              <a:gd name="connsiteY5" fmla="*/ 242589 h 547825"/>
              <a:gd name="connsiteX6" fmla="*/ 5943948 w 5943948"/>
              <a:gd name="connsiteY6" fmla="*/ 274792 h 547825"/>
              <a:gd name="connsiteX7" fmla="*/ 5927419 w 5943948"/>
              <a:gd name="connsiteY7" fmla="*/ 290370 h 547825"/>
              <a:gd name="connsiteX8" fmla="*/ 5056182 w 5943948"/>
              <a:gd name="connsiteY8" fmla="*/ 311333 h 547825"/>
              <a:gd name="connsiteX9" fmla="*/ 5036648 w 5943948"/>
              <a:gd name="connsiteY9" fmla="*/ 345808 h 547825"/>
              <a:gd name="connsiteX10" fmla="*/ 2671361 w 5943948"/>
              <a:gd name="connsiteY10" fmla="*/ 336054 h 547825"/>
              <a:gd name="connsiteX11" fmla="*/ 2598399 w 5943948"/>
              <a:gd name="connsiteY11" fmla="*/ 547825 h 547825"/>
              <a:gd name="connsiteX12" fmla="*/ 0 w 5943948"/>
              <a:gd name="connsiteY12" fmla="*/ 547825 h 547825"/>
              <a:gd name="connsiteX13" fmla="*/ 83057 w 5943948"/>
              <a:gd name="connsiteY13" fmla="*/ 277825 h 547825"/>
              <a:gd name="connsiteX14" fmla="*/ 0 w 5943948"/>
              <a:gd name="connsiteY14" fmla="*/ 7825 h 547825"/>
              <a:gd name="connsiteX0" fmla="*/ 0 w 5943948"/>
              <a:gd name="connsiteY0" fmla="*/ 7825 h 547825"/>
              <a:gd name="connsiteX1" fmla="*/ 2608788 w 5943948"/>
              <a:gd name="connsiteY1" fmla="*/ 0 h 547825"/>
              <a:gd name="connsiteX2" fmla="*/ 2685239 w 5943948"/>
              <a:gd name="connsiteY2" fmla="*/ 209023 h 547825"/>
              <a:gd name="connsiteX3" fmla="*/ 5043305 w 5943948"/>
              <a:gd name="connsiteY3" fmla="*/ 214691 h 547825"/>
              <a:gd name="connsiteX4" fmla="*/ 5062030 w 5943948"/>
              <a:gd name="connsiteY4" fmla="*/ 254058 h 547825"/>
              <a:gd name="connsiteX5" fmla="*/ 5935781 w 5943948"/>
              <a:gd name="connsiteY5" fmla="*/ 242589 h 547825"/>
              <a:gd name="connsiteX6" fmla="*/ 5943948 w 5943948"/>
              <a:gd name="connsiteY6" fmla="*/ 274792 h 547825"/>
              <a:gd name="connsiteX7" fmla="*/ 5927419 w 5943948"/>
              <a:gd name="connsiteY7" fmla="*/ 310553 h 547825"/>
              <a:gd name="connsiteX8" fmla="*/ 5056182 w 5943948"/>
              <a:gd name="connsiteY8" fmla="*/ 311333 h 547825"/>
              <a:gd name="connsiteX9" fmla="*/ 5036648 w 5943948"/>
              <a:gd name="connsiteY9" fmla="*/ 345808 h 547825"/>
              <a:gd name="connsiteX10" fmla="*/ 2671361 w 5943948"/>
              <a:gd name="connsiteY10" fmla="*/ 336054 h 547825"/>
              <a:gd name="connsiteX11" fmla="*/ 2598399 w 5943948"/>
              <a:gd name="connsiteY11" fmla="*/ 547825 h 547825"/>
              <a:gd name="connsiteX12" fmla="*/ 0 w 5943948"/>
              <a:gd name="connsiteY12" fmla="*/ 547825 h 547825"/>
              <a:gd name="connsiteX13" fmla="*/ 83057 w 5943948"/>
              <a:gd name="connsiteY13" fmla="*/ 277825 h 547825"/>
              <a:gd name="connsiteX14" fmla="*/ 0 w 5943948"/>
              <a:gd name="connsiteY14" fmla="*/ 7825 h 547825"/>
              <a:gd name="connsiteX0" fmla="*/ 0 w 5943948"/>
              <a:gd name="connsiteY0" fmla="*/ 7825 h 547825"/>
              <a:gd name="connsiteX1" fmla="*/ 2608788 w 5943948"/>
              <a:gd name="connsiteY1" fmla="*/ 0 h 547825"/>
              <a:gd name="connsiteX2" fmla="*/ 2685239 w 5943948"/>
              <a:gd name="connsiteY2" fmla="*/ 209023 h 547825"/>
              <a:gd name="connsiteX3" fmla="*/ 5043305 w 5943948"/>
              <a:gd name="connsiteY3" fmla="*/ 214691 h 547825"/>
              <a:gd name="connsiteX4" fmla="*/ 5062030 w 5943948"/>
              <a:gd name="connsiteY4" fmla="*/ 254058 h 547825"/>
              <a:gd name="connsiteX5" fmla="*/ 5931258 w 5943948"/>
              <a:gd name="connsiteY5" fmla="*/ 251763 h 547825"/>
              <a:gd name="connsiteX6" fmla="*/ 5943948 w 5943948"/>
              <a:gd name="connsiteY6" fmla="*/ 274792 h 547825"/>
              <a:gd name="connsiteX7" fmla="*/ 5927419 w 5943948"/>
              <a:gd name="connsiteY7" fmla="*/ 310553 h 547825"/>
              <a:gd name="connsiteX8" fmla="*/ 5056182 w 5943948"/>
              <a:gd name="connsiteY8" fmla="*/ 311333 h 547825"/>
              <a:gd name="connsiteX9" fmla="*/ 5036648 w 5943948"/>
              <a:gd name="connsiteY9" fmla="*/ 345808 h 547825"/>
              <a:gd name="connsiteX10" fmla="*/ 2671361 w 5943948"/>
              <a:gd name="connsiteY10" fmla="*/ 336054 h 547825"/>
              <a:gd name="connsiteX11" fmla="*/ 2598399 w 5943948"/>
              <a:gd name="connsiteY11" fmla="*/ 547825 h 547825"/>
              <a:gd name="connsiteX12" fmla="*/ 0 w 5943948"/>
              <a:gd name="connsiteY12" fmla="*/ 547825 h 547825"/>
              <a:gd name="connsiteX13" fmla="*/ 83057 w 5943948"/>
              <a:gd name="connsiteY13" fmla="*/ 277825 h 547825"/>
              <a:gd name="connsiteX14" fmla="*/ 0 w 5943948"/>
              <a:gd name="connsiteY14" fmla="*/ 7825 h 547825"/>
              <a:gd name="connsiteX0" fmla="*/ 0 w 5943948"/>
              <a:gd name="connsiteY0" fmla="*/ 7825 h 547825"/>
              <a:gd name="connsiteX1" fmla="*/ 2608788 w 5943948"/>
              <a:gd name="connsiteY1" fmla="*/ 0 h 547825"/>
              <a:gd name="connsiteX2" fmla="*/ 2685239 w 5943948"/>
              <a:gd name="connsiteY2" fmla="*/ 209023 h 547825"/>
              <a:gd name="connsiteX3" fmla="*/ 5043305 w 5943948"/>
              <a:gd name="connsiteY3" fmla="*/ 214691 h 547825"/>
              <a:gd name="connsiteX4" fmla="*/ 5062030 w 5943948"/>
              <a:gd name="connsiteY4" fmla="*/ 254058 h 547825"/>
              <a:gd name="connsiteX5" fmla="*/ 5931258 w 5943948"/>
              <a:gd name="connsiteY5" fmla="*/ 251763 h 547825"/>
              <a:gd name="connsiteX6" fmla="*/ 5943948 w 5943948"/>
              <a:gd name="connsiteY6" fmla="*/ 274792 h 547825"/>
              <a:gd name="connsiteX7" fmla="*/ 5929680 w 5943948"/>
              <a:gd name="connsiteY7" fmla="*/ 305049 h 547825"/>
              <a:gd name="connsiteX8" fmla="*/ 5056182 w 5943948"/>
              <a:gd name="connsiteY8" fmla="*/ 311333 h 547825"/>
              <a:gd name="connsiteX9" fmla="*/ 5036648 w 5943948"/>
              <a:gd name="connsiteY9" fmla="*/ 345808 h 547825"/>
              <a:gd name="connsiteX10" fmla="*/ 2671361 w 5943948"/>
              <a:gd name="connsiteY10" fmla="*/ 336054 h 547825"/>
              <a:gd name="connsiteX11" fmla="*/ 2598399 w 5943948"/>
              <a:gd name="connsiteY11" fmla="*/ 547825 h 547825"/>
              <a:gd name="connsiteX12" fmla="*/ 0 w 5943948"/>
              <a:gd name="connsiteY12" fmla="*/ 547825 h 547825"/>
              <a:gd name="connsiteX13" fmla="*/ 83057 w 5943948"/>
              <a:gd name="connsiteY13" fmla="*/ 277825 h 547825"/>
              <a:gd name="connsiteX14" fmla="*/ 0 w 5943948"/>
              <a:gd name="connsiteY14" fmla="*/ 7825 h 547825"/>
              <a:gd name="connsiteX0" fmla="*/ 0 w 5943948"/>
              <a:gd name="connsiteY0" fmla="*/ 7825 h 547825"/>
              <a:gd name="connsiteX1" fmla="*/ 2608788 w 5943948"/>
              <a:gd name="connsiteY1" fmla="*/ 0 h 547825"/>
              <a:gd name="connsiteX2" fmla="*/ 2685239 w 5943948"/>
              <a:gd name="connsiteY2" fmla="*/ 209023 h 547825"/>
              <a:gd name="connsiteX3" fmla="*/ 5043305 w 5943948"/>
              <a:gd name="connsiteY3" fmla="*/ 214691 h 547825"/>
              <a:gd name="connsiteX4" fmla="*/ 5062030 w 5943948"/>
              <a:gd name="connsiteY4" fmla="*/ 254058 h 547825"/>
              <a:gd name="connsiteX5" fmla="*/ 5940304 w 5943948"/>
              <a:gd name="connsiteY5" fmla="*/ 249928 h 547825"/>
              <a:gd name="connsiteX6" fmla="*/ 5943948 w 5943948"/>
              <a:gd name="connsiteY6" fmla="*/ 274792 h 547825"/>
              <a:gd name="connsiteX7" fmla="*/ 5929680 w 5943948"/>
              <a:gd name="connsiteY7" fmla="*/ 305049 h 547825"/>
              <a:gd name="connsiteX8" fmla="*/ 5056182 w 5943948"/>
              <a:gd name="connsiteY8" fmla="*/ 311333 h 547825"/>
              <a:gd name="connsiteX9" fmla="*/ 5036648 w 5943948"/>
              <a:gd name="connsiteY9" fmla="*/ 345808 h 547825"/>
              <a:gd name="connsiteX10" fmla="*/ 2671361 w 5943948"/>
              <a:gd name="connsiteY10" fmla="*/ 336054 h 547825"/>
              <a:gd name="connsiteX11" fmla="*/ 2598399 w 5943948"/>
              <a:gd name="connsiteY11" fmla="*/ 547825 h 547825"/>
              <a:gd name="connsiteX12" fmla="*/ 0 w 5943948"/>
              <a:gd name="connsiteY12" fmla="*/ 547825 h 547825"/>
              <a:gd name="connsiteX13" fmla="*/ 83057 w 5943948"/>
              <a:gd name="connsiteY13" fmla="*/ 277825 h 547825"/>
              <a:gd name="connsiteX14" fmla="*/ 0 w 5943948"/>
              <a:gd name="connsiteY14" fmla="*/ 7825 h 547825"/>
              <a:gd name="connsiteX0" fmla="*/ 0 w 5943948"/>
              <a:gd name="connsiteY0" fmla="*/ 7825 h 547825"/>
              <a:gd name="connsiteX1" fmla="*/ 2608788 w 5943948"/>
              <a:gd name="connsiteY1" fmla="*/ 0 h 547825"/>
              <a:gd name="connsiteX2" fmla="*/ 2685239 w 5943948"/>
              <a:gd name="connsiteY2" fmla="*/ 209023 h 547825"/>
              <a:gd name="connsiteX3" fmla="*/ 5043305 w 5943948"/>
              <a:gd name="connsiteY3" fmla="*/ 214691 h 547825"/>
              <a:gd name="connsiteX4" fmla="*/ 5062030 w 5943948"/>
              <a:gd name="connsiteY4" fmla="*/ 254058 h 547825"/>
              <a:gd name="connsiteX5" fmla="*/ 5933520 w 5943948"/>
              <a:gd name="connsiteY5" fmla="*/ 249928 h 547825"/>
              <a:gd name="connsiteX6" fmla="*/ 5943948 w 5943948"/>
              <a:gd name="connsiteY6" fmla="*/ 274792 h 547825"/>
              <a:gd name="connsiteX7" fmla="*/ 5929680 w 5943948"/>
              <a:gd name="connsiteY7" fmla="*/ 305049 h 547825"/>
              <a:gd name="connsiteX8" fmla="*/ 5056182 w 5943948"/>
              <a:gd name="connsiteY8" fmla="*/ 311333 h 547825"/>
              <a:gd name="connsiteX9" fmla="*/ 5036648 w 5943948"/>
              <a:gd name="connsiteY9" fmla="*/ 345808 h 547825"/>
              <a:gd name="connsiteX10" fmla="*/ 2671361 w 5943948"/>
              <a:gd name="connsiteY10" fmla="*/ 336054 h 547825"/>
              <a:gd name="connsiteX11" fmla="*/ 2598399 w 5943948"/>
              <a:gd name="connsiteY11" fmla="*/ 547825 h 547825"/>
              <a:gd name="connsiteX12" fmla="*/ 0 w 5943948"/>
              <a:gd name="connsiteY12" fmla="*/ 547825 h 547825"/>
              <a:gd name="connsiteX13" fmla="*/ 83057 w 5943948"/>
              <a:gd name="connsiteY13" fmla="*/ 277825 h 547825"/>
              <a:gd name="connsiteX14" fmla="*/ 0 w 5943948"/>
              <a:gd name="connsiteY14" fmla="*/ 7825 h 547825"/>
              <a:gd name="connsiteX0" fmla="*/ 0 w 5943948"/>
              <a:gd name="connsiteY0" fmla="*/ 7825 h 547825"/>
              <a:gd name="connsiteX1" fmla="*/ 2608788 w 5943948"/>
              <a:gd name="connsiteY1" fmla="*/ 0 h 547825"/>
              <a:gd name="connsiteX2" fmla="*/ 2685239 w 5943948"/>
              <a:gd name="connsiteY2" fmla="*/ 209023 h 547825"/>
              <a:gd name="connsiteX3" fmla="*/ 5043305 w 5943948"/>
              <a:gd name="connsiteY3" fmla="*/ 214691 h 547825"/>
              <a:gd name="connsiteX4" fmla="*/ 5062030 w 5943948"/>
              <a:gd name="connsiteY4" fmla="*/ 254058 h 547825"/>
              <a:gd name="connsiteX5" fmla="*/ 5933520 w 5943948"/>
              <a:gd name="connsiteY5" fmla="*/ 249928 h 547825"/>
              <a:gd name="connsiteX6" fmla="*/ 5943948 w 5943948"/>
              <a:gd name="connsiteY6" fmla="*/ 274792 h 547825"/>
              <a:gd name="connsiteX7" fmla="*/ 5929680 w 5943948"/>
              <a:gd name="connsiteY7" fmla="*/ 303214 h 547825"/>
              <a:gd name="connsiteX8" fmla="*/ 5056182 w 5943948"/>
              <a:gd name="connsiteY8" fmla="*/ 311333 h 547825"/>
              <a:gd name="connsiteX9" fmla="*/ 5036648 w 5943948"/>
              <a:gd name="connsiteY9" fmla="*/ 345808 h 547825"/>
              <a:gd name="connsiteX10" fmla="*/ 2671361 w 5943948"/>
              <a:gd name="connsiteY10" fmla="*/ 336054 h 547825"/>
              <a:gd name="connsiteX11" fmla="*/ 2598399 w 5943948"/>
              <a:gd name="connsiteY11" fmla="*/ 547825 h 547825"/>
              <a:gd name="connsiteX12" fmla="*/ 0 w 5943948"/>
              <a:gd name="connsiteY12" fmla="*/ 547825 h 547825"/>
              <a:gd name="connsiteX13" fmla="*/ 83057 w 5943948"/>
              <a:gd name="connsiteY13" fmla="*/ 277825 h 547825"/>
              <a:gd name="connsiteX14" fmla="*/ 0 w 5943948"/>
              <a:gd name="connsiteY14" fmla="*/ 7825 h 547825"/>
              <a:gd name="connsiteX0" fmla="*/ 0 w 5943948"/>
              <a:gd name="connsiteY0" fmla="*/ 7825 h 547825"/>
              <a:gd name="connsiteX1" fmla="*/ 2608788 w 5943948"/>
              <a:gd name="connsiteY1" fmla="*/ 0 h 547825"/>
              <a:gd name="connsiteX2" fmla="*/ 2685239 w 5943948"/>
              <a:gd name="connsiteY2" fmla="*/ 209023 h 547825"/>
              <a:gd name="connsiteX3" fmla="*/ 5043305 w 5943948"/>
              <a:gd name="connsiteY3" fmla="*/ 214691 h 547825"/>
              <a:gd name="connsiteX4" fmla="*/ 5062030 w 5943948"/>
              <a:gd name="connsiteY4" fmla="*/ 254058 h 547825"/>
              <a:gd name="connsiteX5" fmla="*/ 5933520 w 5943948"/>
              <a:gd name="connsiteY5" fmla="*/ 249928 h 547825"/>
              <a:gd name="connsiteX6" fmla="*/ 5943948 w 5943948"/>
              <a:gd name="connsiteY6" fmla="*/ 274792 h 547825"/>
              <a:gd name="connsiteX7" fmla="*/ 5929680 w 5943948"/>
              <a:gd name="connsiteY7" fmla="*/ 303214 h 547825"/>
              <a:gd name="connsiteX8" fmla="*/ 5058443 w 5943948"/>
              <a:gd name="connsiteY8" fmla="*/ 305829 h 547825"/>
              <a:gd name="connsiteX9" fmla="*/ 5036648 w 5943948"/>
              <a:gd name="connsiteY9" fmla="*/ 345808 h 547825"/>
              <a:gd name="connsiteX10" fmla="*/ 2671361 w 5943948"/>
              <a:gd name="connsiteY10" fmla="*/ 336054 h 547825"/>
              <a:gd name="connsiteX11" fmla="*/ 2598399 w 5943948"/>
              <a:gd name="connsiteY11" fmla="*/ 547825 h 547825"/>
              <a:gd name="connsiteX12" fmla="*/ 0 w 5943948"/>
              <a:gd name="connsiteY12" fmla="*/ 547825 h 547825"/>
              <a:gd name="connsiteX13" fmla="*/ 83057 w 5943948"/>
              <a:gd name="connsiteY13" fmla="*/ 277825 h 547825"/>
              <a:gd name="connsiteX14" fmla="*/ 0 w 5943948"/>
              <a:gd name="connsiteY14" fmla="*/ 7825 h 547825"/>
              <a:gd name="connsiteX0" fmla="*/ 0 w 5943948"/>
              <a:gd name="connsiteY0" fmla="*/ 7825 h 547825"/>
              <a:gd name="connsiteX1" fmla="*/ 2608788 w 5943948"/>
              <a:gd name="connsiteY1" fmla="*/ 0 h 547825"/>
              <a:gd name="connsiteX2" fmla="*/ 2685239 w 5943948"/>
              <a:gd name="connsiteY2" fmla="*/ 209023 h 547825"/>
              <a:gd name="connsiteX3" fmla="*/ 5043305 w 5943948"/>
              <a:gd name="connsiteY3" fmla="*/ 214691 h 547825"/>
              <a:gd name="connsiteX4" fmla="*/ 5062030 w 5943948"/>
              <a:gd name="connsiteY4" fmla="*/ 254058 h 547825"/>
              <a:gd name="connsiteX5" fmla="*/ 5942566 w 5943948"/>
              <a:gd name="connsiteY5" fmla="*/ 251763 h 547825"/>
              <a:gd name="connsiteX6" fmla="*/ 5943948 w 5943948"/>
              <a:gd name="connsiteY6" fmla="*/ 274792 h 547825"/>
              <a:gd name="connsiteX7" fmla="*/ 5929680 w 5943948"/>
              <a:gd name="connsiteY7" fmla="*/ 303214 h 547825"/>
              <a:gd name="connsiteX8" fmla="*/ 5058443 w 5943948"/>
              <a:gd name="connsiteY8" fmla="*/ 305829 h 547825"/>
              <a:gd name="connsiteX9" fmla="*/ 5036648 w 5943948"/>
              <a:gd name="connsiteY9" fmla="*/ 345808 h 547825"/>
              <a:gd name="connsiteX10" fmla="*/ 2671361 w 5943948"/>
              <a:gd name="connsiteY10" fmla="*/ 336054 h 547825"/>
              <a:gd name="connsiteX11" fmla="*/ 2598399 w 5943948"/>
              <a:gd name="connsiteY11" fmla="*/ 547825 h 547825"/>
              <a:gd name="connsiteX12" fmla="*/ 0 w 5943948"/>
              <a:gd name="connsiteY12" fmla="*/ 547825 h 547825"/>
              <a:gd name="connsiteX13" fmla="*/ 83057 w 5943948"/>
              <a:gd name="connsiteY13" fmla="*/ 277825 h 547825"/>
              <a:gd name="connsiteX14" fmla="*/ 0 w 5943948"/>
              <a:gd name="connsiteY14" fmla="*/ 7825 h 547825"/>
              <a:gd name="connsiteX0" fmla="*/ 0 w 5950733"/>
              <a:gd name="connsiteY0" fmla="*/ 7825 h 547825"/>
              <a:gd name="connsiteX1" fmla="*/ 2608788 w 5950733"/>
              <a:gd name="connsiteY1" fmla="*/ 0 h 547825"/>
              <a:gd name="connsiteX2" fmla="*/ 2685239 w 5950733"/>
              <a:gd name="connsiteY2" fmla="*/ 209023 h 547825"/>
              <a:gd name="connsiteX3" fmla="*/ 5043305 w 5950733"/>
              <a:gd name="connsiteY3" fmla="*/ 214691 h 547825"/>
              <a:gd name="connsiteX4" fmla="*/ 5062030 w 5950733"/>
              <a:gd name="connsiteY4" fmla="*/ 254058 h 547825"/>
              <a:gd name="connsiteX5" fmla="*/ 5942566 w 5950733"/>
              <a:gd name="connsiteY5" fmla="*/ 251763 h 547825"/>
              <a:gd name="connsiteX6" fmla="*/ 5950733 w 5950733"/>
              <a:gd name="connsiteY6" fmla="*/ 272958 h 547825"/>
              <a:gd name="connsiteX7" fmla="*/ 5929680 w 5950733"/>
              <a:gd name="connsiteY7" fmla="*/ 303214 h 547825"/>
              <a:gd name="connsiteX8" fmla="*/ 5058443 w 5950733"/>
              <a:gd name="connsiteY8" fmla="*/ 305829 h 547825"/>
              <a:gd name="connsiteX9" fmla="*/ 5036648 w 5950733"/>
              <a:gd name="connsiteY9" fmla="*/ 345808 h 547825"/>
              <a:gd name="connsiteX10" fmla="*/ 2671361 w 5950733"/>
              <a:gd name="connsiteY10" fmla="*/ 336054 h 547825"/>
              <a:gd name="connsiteX11" fmla="*/ 2598399 w 5950733"/>
              <a:gd name="connsiteY11" fmla="*/ 547825 h 547825"/>
              <a:gd name="connsiteX12" fmla="*/ 0 w 5950733"/>
              <a:gd name="connsiteY12" fmla="*/ 547825 h 547825"/>
              <a:gd name="connsiteX13" fmla="*/ 83057 w 5950733"/>
              <a:gd name="connsiteY13" fmla="*/ 277825 h 547825"/>
              <a:gd name="connsiteX14" fmla="*/ 0 w 5950733"/>
              <a:gd name="connsiteY14" fmla="*/ 7825 h 547825"/>
              <a:gd name="connsiteX0" fmla="*/ 0 w 5950733"/>
              <a:gd name="connsiteY0" fmla="*/ 7825 h 547825"/>
              <a:gd name="connsiteX1" fmla="*/ 2608788 w 5950733"/>
              <a:gd name="connsiteY1" fmla="*/ 0 h 547825"/>
              <a:gd name="connsiteX2" fmla="*/ 2685239 w 5950733"/>
              <a:gd name="connsiteY2" fmla="*/ 209023 h 547825"/>
              <a:gd name="connsiteX3" fmla="*/ 5043305 w 5950733"/>
              <a:gd name="connsiteY3" fmla="*/ 214691 h 547825"/>
              <a:gd name="connsiteX4" fmla="*/ 5062030 w 5950733"/>
              <a:gd name="connsiteY4" fmla="*/ 254058 h 547825"/>
              <a:gd name="connsiteX5" fmla="*/ 5935782 w 5950733"/>
              <a:gd name="connsiteY5" fmla="*/ 249928 h 547825"/>
              <a:gd name="connsiteX6" fmla="*/ 5950733 w 5950733"/>
              <a:gd name="connsiteY6" fmla="*/ 272958 h 547825"/>
              <a:gd name="connsiteX7" fmla="*/ 5929680 w 5950733"/>
              <a:gd name="connsiteY7" fmla="*/ 303214 h 547825"/>
              <a:gd name="connsiteX8" fmla="*/ 5058443 w 5950733"/>
              <a:gd name="connsiteY8" fmla="*/ 305829 h 547825"/>
              <a:gd name="connsiteX9" fmla="*/ 5036648 w 5950733"/>
              <a:gd name="connsiteY9" fmla="*/ 345808 h 547825"/>
              <a:gd name="connsiteX10" fmla="*/ 2671361 w 5950733"/>
              <a:gd name="connsiteY10" fmla="*/ 336054 h 547825"/>
              <a:gd name="connsiteX11" fmla="*/ 2598399 w 5950733"/>
              <a:gd name="connsiteY11" fmla="*/ 547825 h 547825"/>
              <a:gd name="connsiteX12" fmla="*/ 0 w 5950733"/>
              <a:gd name="connsiteY12" fmla="*/ 547825 h 547825"/>
              <a:gd name="connsiteX13" fmla="*/ 83057 w 5950733"/>
              <a:gd name="connsiteY13" fmla="*/ 277825 h 547825"/>
              <a:gd name="connsiteX14" fmla="*/ 0 w 5950733"/>
              <a:gd name="connsiteY14" fmla="*/ 7825 h 547825"/>
              <a:gd name="connsiteX0" fmla="*/ 0 w 5950733"/>
              <a:gd name="connsiteY0" fmla="*/ 7825 h 547825"/>
              <a:gd name="connsiteX1" fmla="*/ 2608788 w 5950733"/>
              <a:gd name="connsiteY1" fmla="*/ 0 h 547825"/>
              <a:gd name="connsiteX2" fmla="*/ 2685239 w 5950733"/>
              <a:gd name="connsiteY2" fmla="*/ 209023 h 547825"/>
              <a:gd name="connsiteX3" fmla="*/ 5043305 w 5950733"/>
              <a:gd name="connsiteY3" fmla="*/ 214691 h 547825"/>
              <a:gd name="connsiteX4" fmla="*/ 5062030 w 5950733"/>
              <a:gd name="connsiteY4" fmla="*/ 254058 h 547825"/>
              <a:gd name="connsiteX5" fmla="*/ 5935782 w 5950733"/>
              <a:gd name="connsiteY5" fmla="*/ 249928 h 547825"/>
              <a:gd name="connsiteX6" fmla="*/ 5950733 w 5950733"/>
              <a:gd name="connsiteY6" fmla="*/ 272958 h 547825"/>
              <a:gd name="connsiteX7" fmla="*/ 5936465 w 5950733"/>
              <a:gd name="connsiteY7" fmla="*/ 301380 h 547825"/>
              <a:gd name="connsiteX8" fmla="*/ 5058443 w 5950733"/>
              <a:gd name="connsiteY8" fmla="*/ 305829 h 547825"/>
              <a:gd name="connsiteX9" fmla="*/ 5036648 w 5950733"/>
              <a:gd name="connsiteY9" fmla="*/ 345808 h 547825"/>
              <a:gd name="connsiteX10" fmla="*/ 2671361 w 5950733"/>
              <a:gd name="connsiteY10" fmla="*/ 336054 h 547825"/>
              <a:gd name="connsiteX11" fmla="*/ 2598399 w 5950733"/>
              <a:gd name="connsiteY11" fmla="*/ 547825 h 547825"/>
              <a:gd name="connsiteX12" fmla="*/ 0 w 5950733"/>
              <a:gd name="connsiteY12" fmla="*/ 547825 h 547825"/>
              <a:gd name="connsiteX13" fmla="*/ 83057 w 5950733"/>
              <a:gd name="connsiteY13" fmla="*/ 277825 h 547825"/>
              <a:gd name="connsiteX14" fmla="*/ 0 w 5950733"/>
              <a:gd name="connsiteY14" fmla="*/ 7825 h 547825"/>
              <a:gd name="connsiteX0" fmla="*/ 0 w 5950733"/>
              <a:gd name="connsiteY0" fmla="*/ 7825 h 547825"/>
              <a:gd name="connsiteX1" fmla="*/ 2608788 w 5950733"/>
              <a:gd name="connsiteY1" fmla="*/ 0 h 547825"/>
              <a:gd name="connsiteX2" fmla="*/ 2685239 w 5950733"/>
              <a:gd name="connsiteY2" fmla="*/ 209023 h 547825"/>
              <a:gd name="connsiteX3" fmla="*/ 5043305 w 5950733"/>
              <a:gd name="connsiteY3" fmla="*/ 214691 h 547825"/>
              <a:gd name="connsiteX4" fmla="*/ 5057506 w 5950733"/>
              <a:gd name="connsiteY4" fmla="*/ 248554 h 547825"/>
              <a:gd name="connsiteX5" fmla="*/ 5935782 w 5950733"/>
              <a:gd name="connsiteY5" fmla="*/ 249928 h 547825"/>
              <a:gd name="connsiteX6" fmla="*/ 5950733 w 5950733"/>
              <a:gd name="connsiteY6" fmla="*/ 272958 h 547825"/>
              <a:gd name="connsiteX7" fmla="*/ 5936465 w 5950733"/>
              <a:gd name="connsiteY7" fmla="*/ 301380 h 547825"/>
              <a:gd name="connsiteX8" fmla="*/ 5058443 w 5950733"/>
              <a:gd name="connsiteY8" fmla="*/ 305829 h 547825"/>
              <a:gd name="connsiteX9" fmla="*/ 5036648 w 5950733"/>
              <a:gd name="connsiteY9" fmla="*/ 345808 h 547825"/>
              <a:gd name="connsiteX10" fmla="*/ 2671361 w 5950733"/>
              <a:gd name="connsiteY10" fmla="*/ 336054 h 547825"/>
              <a:gd name="connsiteX11" fmla="*/ 2598399 w 5950733"/>
              <a:gd name="connsiteY11" fmla="*/ 547825 h 547825"/>
              <a:gd name="connsiteX12" fmla="*/ 0 w 5950733"/>
              <a:gd name="connsiteY12" fmla="*/ 547825 h 547825"/>
              <a:gd name="connsiteX13" fmla="*/ 83057 w 5950733"/>
              <a:gd name="connsiteY13" fmla="*/ 277825 h 547825"/>
              <a:gd name="connsiteX14" fmla="*/ 0 w 5950733"/>
              <a:gd name="connsiteY14" fmla="*/ 7825 h 547825"/>
              <a:gd name="connsiteX0" fmla="*/ 0 w 5950733"/>
              <a:gd name="connsiteY0" fmla="*/ 7825 h 547825"/>
              <a:gd name="connsiteX1" fmla="*/ 2608788 w 5950733"/>
              <a:gd name="connsiteY1" fmla="*/ 0 h 547825"/>
              <a:gd name="connsiteX2" fmla="*/ 2685239 w 5950733"/>
              <a:gd name="connsiteY2" fmla="*/ 209023 h 547825"/>
              <a:gd name="connsiteX3" fmla="*/ 5043305 w 5950733"/>
              <a:gd name="connsiteY3" fmla="*/ 214691 h 547825"/>
              <a:gd name="connsiteX4" fmla="*/ 5057506 w 5950733"/>
              <a:gd name="connsiteY4" fmla="*/ 248554 h 547825"/>
              <a:gd name="connsiteX5" fmla="*/ 5938044 w 5950733"/>
              <a:gd name="connsiteY5" fmla="*/ 249928 h 547825"/>
              <a:gd name="connsiteX6" fmla="*/ 5950733 w 5950733"/>
              <a:gd name="connsiteY6" fmla="*/ 272958 h 547825"/>
              <a:gd name="connsiteX7" fmla="*/ 5936465 w 5950733"/>
              <a:gd name="connsiteY7" fmla="*/ 301380 h 547825"/>
              <a:gd name="connsiteX8" fmla="*/ 5058443 w 5950733"/>
              <a:gd name="connsiteY8" fmla="*/ 305829 h 547825"/>
              <a:gd name="connsiteX9" fmla="*/ 5036648 w 5950733"/>
              <a:gd name="connsiteY9" fmla="*/ 345808 h 547825"/>
              <a:gd name="connsiteX10" fmla="*/ 2671361 w 5950733"/>
              <a:gd name="connsiteY10" fmla="*/ 336054 h 547825"/>
              <a:gd name="connsiteX11" fmla="*/ 2598399 w 5950733"/>
              <a:gd name="connsiteY11" fmla="*/ 547825 h 547825"/>
              <a:gd name="connsiteX12" fmla="*/ 0 w 5950733"/>
              <a:gd name="connsiteY12" fmla="*/ 547825 h 547825"/>
              <a:gd name="connsiteX13" fmla="*/ 83057 w 5950733"/>
              <a:gd name="connsiteY13" fmla="*/ 277825 h 547825"/>
              <a:gd name="connsiteX14" fmla="*/ 0 w 5950733"/>
              <a:gd name="connsiteY14" fmla="*/ 7825 h 547825"/>
              <a:gd name="connsiteX0" fmla="*/ 0 w 5950733"/>
              <a:gd name="connsiteY0" fmla="*/ 7825 h 547825"/>
              <a:gd name="connsiteX1" fmla="*/ 2608788 w 5950733"/>
              <a:gd name="connsiteY1" fmla="*/ 0 h 547825"/>
              <a:gd name="connsiteX2" fmla="*/ 2685239 w 5950733"/>
              <a:gd name="connsiteY2" fmla="*/ 209023 h 547825"/>
              <a:gd name="connsiteX3" fmla="*/ 5043305 w 5950733"/>
              <a:gd name="connsiteY3" fmla="*/ 214691 h 547825"/>
              <a:gd name="connsiteX4" fmla="*/ 5057506 w 5950733"/>
              <a:gd name="connsiteY4" fmla="*/ 248554 h 547825"/>
              <a:gd name="connsiteX5" fmla="*/ 5942567 w 5950733"/>
              <a:gd name="connsiteY5" fmla="*/ 251763 h 547825"/>
              <a:gd name="connsiteX6" fmla="*/ 5950733 w 5950733"/>
              <a:gd name="connsiteY6" fmla="*/ 272958 h 547825"/>
              <a:gd name="connsiteX7" fmla="*/ 5936465 w 5950733"/>
              <a:gd name="connsiteY7" fmla="*/ 301380 h 547825"/>
              <a:gd name="connsiteX8" fmla="*/ 5058443 w 5950733"/>
              <a:gd name="connsiteY8" fmla="*/ 305829 h 547825"/>
              <a:gd name="connsiteX9" fmla="*/ 5036648 w 5950733"/>
              <a:gd name="connsiteY9" fmla="*/ 345808 h 547825"/>
              <a:gd name="connsiteX10" fmla="*/ 2671361 w 5950733"/>
              <a:gd name="connsiteY10" fmla="*/ 336054 h 547825"/>
              <a:gd name="connsiteX11" fmla="*/ 2598399 w 5950733"/>
              <a:gd name="connsiteY11" fmla="*/ 547825 h 547825"/>
              <a:gd name="connsiteX12" fmla="*/ 0 w 5950733"/>
              <a:gd name="connsiteY12" fmla="*/ 547825 h 547825"/>
              <a:gd name="connsiteX13" fmla="*/ 83057 w 5950733"/>
              <a:gd name="connsiteY13" fmla="*/ 277825 h 547825"/>
              <a:gd name="connsiteX14" fmla="*/ 0 w 5950733"/>
              <a:gd name="connsiteY14" fmla="*/ 7825 h 547825"/>
              <a:gd name="connsiteX0" fmla="*/ 0 w 5950733"/>
              <a:gd name="connsiteY0" fmla="*/ 7825 h 547825"/>
              <a:gd name="connsiteX1" fmla="*/ 2608788 w 5950733"/>
              <a:gd name="connsiteY1" fmla="*/ 0 h 547825"/>
              <a:gd name="connsiteX2" fmla="*/ 2685239 w 5950733"/>
              <a:gd name="connsiteY2" fmla="*/ 209023 h 547825"/>
              <a:gd name="connsiteX3" fmla="*/ 5043305 w 5950733"/>
              <a:gd name="connsiteY3" fmla="*/ 214691 h 547825"/>
              <a:gd name="connsiteX4" fmla="*/ 5057506 w 5950733"/>
              <a:gd name="connsiteY4" fmla="*/ 248554 h 547825"/>
              <a:gd name="connsiteX5" fmla="*/ 5942567 w 5950733"/>
              <a:gd name="connsiteY5" fmla="*/ 251763 h 547825"/>
              <a:gd name="connsiteX6" fmla="*/ 5950733 w 5950733"/>
              <a:gd name="connsiteY6" fmla="*/ 272958 h 547825"/>
              <a:gd name="connsiteX7" fmla="*/ 5940988 w 5950733"/>
              <a:gd name="connsiteY7" fmla="*/ 295876 h 547825"/>
              <a:gd name="connsiteX8" fmla="*/ 5058443 w 5950733"/>
              <a:gd name="connsiteY8" fmla="*/ 305829 h 547825"/>
              <a:gd name="connsiteX9" fmla="*/ 5036648 w 5950733"/>
              <a:gd name="connsiteY9" fmla="*/ 345808 h 547825"/>
              <a:gd name="connsiteX10" fmla="*/ 2671361 w 5950733"/>
              <a:gd name="connsiteY10" fmla="*/ 336054 h 547825"/>
              <a:gd name="connsiteX11" fmla="*/ 2598399 w 5950733"/>
              <a:gd name="connsiteY11" fmla="*/ 547825 h 547825"/>
              <a:gd name="connsiteX12" fmla="*/ 0 w 5950733"/>
              <a:gd name="connsiteY12" fmla="*/ 547825 h 547825"/>
              <a:gd name="connsiteX13" fmla="*/ 83057 w 5950733"/>
              <a:gd name="connsiteY13" fmla="*/ 277825 h 547825"/>
              <a:gd name="connsiteX14" fmla="*/ 0 w 5950733"/>
              <a:gd name="connsiteY14" fmla="*/ 7825 h 547825"/>
              <a:gd name="connsiteX0" fmla="*/ 0 w 5950733"/>
              <a:gd name="connsiteY0" fmla="*/ 7825 h 547825"/>
              <a:gd name="connsiteX1" fmla="*/ 2608788 w 5950733"/>
              <a:gd name="connsiteY1" fmla="*/ 0 h 547825"/>
              <a:gd name="connsiteX2" fmla="*/ 2685239 w 5950733"/>
              <a:gd name="connsiteY2" fmla="*/ 209023 h 547825"/>
              <a:gd name="connsiteX3" fmla="*/ 5043305 w 5950733"/>
              <a:gd name="connsiteY3" fmla="*/ 214691 h 547825"/>
              <a:gd name="connsiteX4" fmla="*/ 5057506 w 5950733"/>
              <a:gd name="connsiteY4" fmla="*/ 248554 h 547825"/>
              <a:gd name="connsiteX5" fmla="*/ 5942567 w 5950733"/>
              <a:gd name="connsiteY5" fmla="*/ 251763 h 547825"/>
              <a:gd name="connsiteX6" fmla="*/ 5950733 w 5950733"/>
              <a:gd name="connsiteY6" fmla="*/ 272958 h 547825"/>
              <a:gd name="connsiteX7" fmla="*/ 5936465 w 5950733"/>
              <a:gd name="connsiteY7" fmla="*/ 301380 h 547825"/>
              <a:gd name="connsiteX8" fmla="*/ 5058443 w 5950733"/>
              <a:gd name="connsiteY8" fmla="*/ 305829 h 547825"/>
              <a:gd name="connsiteX9" fmla="*/ 5036648 w 5950733"/>
              <a:gd name="connsiteY9" fmla="*/ 345808 h 547825"/>
              <a:gd name="connsiteX10" fmla="*/ 2671361 w 5950733"/>
              <a:gd name="connsiteY10" fmla="*/ 336054 h 547825"/>
              <a:gd name="connsiteX11" fmla="*/ 2598399 w 5950733"/>
              <a:gd name="connsiteY11" fmla="*/ 547825 h 547825"/>
              <a:gd name="connsiteX12" fmla="*/ 0 w 5950733"/>
              <a:gd name="connsiteY12" fmla="*/ 547825 h 547825"/>
              <a:gd name="connsiteX13" fmla="*/ 83057 w 5950733"/>
              <a:gd name="connsiteY13" fmla="*/ 277825 h 547825"/>
              <a:gd name="connsiteX14" fmla="*/ 0 w 5950733"/>
              <a:gd name="connsiteY14" fmla="*/ 7825 h 547825"/>
              <a:gd name="connsiteX0" fmla="*/ 0 w 5950733"/>
              <a:gd name="connsiteY0" fmla="*/ 7825 h 547825"/>
              <a:gd name="connsiteX1" fmla="*/ 2608788 w 5950733"/>
              <a:gd name="connsiteY1" fmla="*/ 0 h 547825"/>
              <a:gd name="connsiteX2" fmla="*/ 2685239 w 5950733"/>
              <a:gd name="connsiteY2" fmla="*/ 209023 h 547825"/>
              <a:gd name="connsiteX3" fmla="*/ 5043305 w 5950733"/>
              <a:gd name="connsiteY3" fmla="*/ 214691 h 547825"/>
              <a:gd name="connsiteX4" fmla="*/ 5057506 w 5950733"/>
              <a:gd name="connsiteY4" fmla="*/ 248554 h 547825"/>
              <a:gd name="connsiteX5" fmla="*/ 5938044 w 5950733"/>
              <a:gd name="connsiteY5" fmla="*/ 248094 h 547825"/>
              <a:gd name="connsiteX6" fmla="*/ 5950733 w 5950733"/>
              <a:gd name="connsiteY6" fmla="*/ 272958 h 547825"/>
              <a:gd name="connsiteX7" fmla="*/ 5936465 w 5950733"/>
              <a:gd name="connsiteY7" fmla="*/ 301380 h 547825"/>
              <a:gd name="connsiteX8" fmla="*/ 5058443 w 5950733"/>
              <a:gd name="connsiteY8" fmla="*/ 305829 h 547825"/>
              <a:gd name="connsiteX9" fmla="*/ 5036648 w 5950733"/>
              <a:gd name="connsiteY9" fmla="*/ 345808 h 547825"/>
              <a:gd name="connsiteX10" fmla="*/ 2671361 w 5950733"/>
              <a:gd name="connsiteY10" fmla="*/ 336054 h 547825"/>
              <a:gd name="connsiteX11" fmla="*/ 2598399 w 5950733"/>
              <a:gd name="connsiteY11" fmla="*/ 547825 h 547825"/>
              <a:gd name="connsiteX12" fmla="*/ 0 w 5950733"/>
              <a:gd name="connsiteY12" fmla="*/ 547825 h 547825"/>
              <a:gd name="connsiteX13" fmla="*/ 83057 w 5950733"/>
              <a:gd name="connsiteY13" fmla="*/ 277825 h 547825"/>
              <a:gd name="connsiteX14" fmla="*/ 0 w 5950733"/>
              <a:gd name="connsiteY14" fmla="*/ 7825 h 547825"/>
              <a:gd name="connsiteX0" fmla="*/ 0 w 5950733"/>
              <a:gd name="connsiteY0" fmla="*/ 7825 h 547825"/>
              <a:gd name="connsiteX1" fmla="*/ 2608788 w 5950733"/>
              <a:gd name="connsiteY1" fmla="*/ 0 h 547825"/>
              <a:gd name="connsiteX2" fmla="*/ 2685239 w 5950733"/>
              <a:gd name="connsiteY2" fmla="*/ 209023 h 547825"/>
              <a:gd name="connsiteX3" fmla="*/ 5043305 w 5950733"/>
              <a:gd name="connsiteY3" fmla="*/ 214691 h 547825"/>
              <a:gd name="connsiteX4" fmla="*/ 5057506 w 5950733"/>
              <a:gd name="connsiteY4" fmla="*/ 248554 h 547825"/>
              <a:gd name="connsiteX5" fmla="*/ 5938044 w 5950733"/>
              <a:gd name="connsiteY5" fmla="*/ 244598 h 547825"/>
              <a:gd name="connsiteX6" fmla="*/ 5950733 w 5950733"/>
              <a:gd name="connsiteY6" fmla="*/ 272958 h 547825"/>
              <a:gd name="connsiteX7" fmla="*/ 5936465 w 5950733"/>
              <a:gd name="connsiteY7" fmla="*/ 301380 h 547825"/>
              <a:gd name="connsiteX8" fmla="*/ 5058443 w 5950733"/>
              <a:gd name="connsiteY8" fmla="*/ 305829 h 547825"/>
              <a:gd name="connsiteX9" fmla="*/ 5036648 w 5950733"/>
              <a:gd name="connsiteY9" fmla="*/ 345808 h 547825"/>
              <a:gd name="connsiteX10" fmla="*/ 2671361 w 5950733"/>
              <a:gd name="connsiteY10" fmla="*/ 336054 h 547825"/>
              <a:gd name="connsiteX11" fmla="*/ 2598399 w 5950733"/>
              <a:gd name="connsiteY11" fmla="*/ 547825 h 547825"/>
              <a:gd name="connsiteX12" fmla="*/ 0 w 5950733"/>
              <a:gd name="connsiteY12" fmla="*/ 547825 h 547825"/>
              <a:gd name="connsiteX13" fmla="*/ 83057 w 5950733"/>
              <a:gd name="connsiteY13" fmla="*/ 277825 h 547825"/>
              <a:gd name="connsiteX14" fmla="*/ 0 w 5950733"/>
              <a:gd name="connsiteY14" fmla="*/ 7825 h 547825"/>
              <a:gd name="connsiteX0" fmla="*/ 0 w 5950733"/>
              <a:gd name="connsiteY0" fmla="*/ 7825 h 547825"/>
              <a:gd name="connsiteX1" fmla="*/ 2608788 w 5950733"/>
              <a:gd name="connsiteY1" fmla="*/ 0 h 547825"/>
              <a:gd name="connsiteX2" fmla="*/ 2685239 w 5950733"/>
              <a:gd name="connsiteY2" fmla="*/ 209023 h 547825"/>
              <a:gd name="connsiteX3" fmla="*/ 5043305 w 5950733"/>
              <a:gd name="connsiteY3" fmla="*/ 214691 h 547825"/>
              <a:gd name="connsiteX4" fmla="*/ 5057506 w 5950733"/>
              <a:gd name="connsiteY4" fmla="*/ 248554 h 547825"/>
              <a:gd name="connsiteX5" fmla="*/ 5938044 w 5950733"/>
              <a:gd name="connsiteY5" fmla="*/ 244598 h 547825"/>
              <a:gd name="connsiteX6" fmla="*/ 5950733 w 5950733"/>
              <a:gd name="connsiteY6" fmla="*/ 272958 h 547825"/>
              <a:gd name="connsiteX7" fmla="*/ 5940775 w 5950733"/>
              <a:gd name="connsiteY7" fmla="*/ 304877 h 547825"/>
              <a:gd name="connsiteX8" fmla="*/ 5058443 w 5950733"/>
              <a:gd name="connsiteY8" fmla="*/ 305829 h 547825"/>
              <a:gd name="connsiteX9" fmla="*/ 5036648 w 5950733"/>
              <a:gd name="connsiteY9" fmla="*/ 345808 h 547825"/>
              <a:gd name="connsiteX10" fmla="*/ 2671361 w 5950733"/>
              <a:gd name="connsiteY10" fmla="*/ 336054 h 547825"/>
              <a:gd name="connsiteX11" fmla="*/ 2598399 w 5950733"/>
              <a:gd name="connsiteY11" fmla="*/ 547825 h 547825"/>
              <a:gd name="connsiteX12" fmla="*/ 0 w 5950733"/>
              <a:gd name="connsiteY12" fmla="*/ 547825 h 547825"/>
              <a:gd name="connsiteX13" fmla="*/ 83057 w 5950733"/>
              <a:gd name="connsiteY13" fmla="*/ 277825 h 547825"/>
              <a:gd name="connsiteX14" fmla="*/ 0 w 5950733"/>
              <a:gd name="connsiteY14" fmla="*/ 7825 h 547825"/>
              <a:gd name="connsiteX0" fmla="*/ 0 w 5950733"/>
              <a:gd name="connsiteY0" fmla="*/ 7825 h 547825"/>
              <a:gd name="connsiteX1" fmla="*/ 2608788 w 5950733"/>
              <a:gd name="connsiteY1" fmla="*/ 0 h 547825"/>
              <a:gd name="connsiteX2" fmla="*/ 2685239 w 5950733"/>
              <a:gd name="connsiteY2" fmla="*/ 209023 h 547825"/>
              <a:gd name="connsiteX3" fmla="*/ 5043305 w 5950733"/>
              <a:gd name="connsiteY3" fmla="*/ 214691 h 547825"/>
              <a:gd name="connsiteX4" fmla="*/ 5057506 w 5950733"/>
              <a:gd name="connsiteY4" fmla="*/ 248554 h 547825"/>
              <a:gd name="connsiteX5" fmla="*/ 5938044 w 5950733"/>
              <a:gd name="connsiteY5" fmla="*/ 244598 h 547825"/>
              <a:gd name="connsiteX6" fmla="*/ 5950733 w 5950733"/>
              <a:gd name="connsiteY6" fmla="*/ 272958 h 547825"/>
              <a:gd name="connsiteX7" fmla="*/ 5932155 w 5950733"/>
              <a:gd name="connsiteY7" fmla="*/ 304877 h 547825"/>
              <a:gd name="connsiteX8" fmla="*/ 5058443 w 5950733"/>
              <a:gd name="connsiteY8" fmla="*/ 305829 h 547825"/>
              <a:gd name="connsiteX9" fmla="*/ 5036648 w 5950733"/>
              <a:gd name="connsiteY9" fmla="*/ 345808 h 547825"/>
              <a:gd name="connsiteX10" fmla="*/ 2671361 w 5950733"/>
              <a:gd name="connsiteY10" fmla="*/ 336054 h 547825"/>
              <a:gd name="connsiteX11" fmla="*/ 2598399 w 5950733"/>
              <a:gd name="connsiteY11" fmla="*/ 547825 h 547825"/>
              <a:gd name="connsiteX12" fmla="*/ 0 w 5950733"/>
              <a:gd name="connsiteY12" fmla="*/ 547825 h 547825"/>
              <a:gd name="connsiteX13" fmla="*/ 83057 w 5950733"/>
              <a:gd name="connsiteY13" fmla="*/ 277825 h 547825"/>
              <a:gd name="connsiteX14" fmla="*/ 0 w 5950733"/>
              <a:gd name="connsiteY14" fmla="*/ 7825 h 547825"/>
              <a:gd name="connsiteX0" fmla="*/ 0 w 5950733"/>
              <a:gd name="connsiteY0" fmla="*/ 7825 h 547825"/>
              <a:gd name="connsiteX1" fmla="*/ 2608788 w 5950733"/>
              <a:gd name="connsiteY1" fmla="*/ 0 h 547825"/>
              <a:gd name="connsiteX2" fmla="*/ 2685239 w 5950733"/>
              <a:gd name="connsiteY2" fmla="*/ 209023 h 547825"/>
              <a:gd name="connsiteX3" fmla="*/ 5043305 w 5950733"/>
              <a:gd name="connsiteY3" fmla="*/ 214691 h 547825"/>
              <a:gd name="connsiteX4" fmla="*/ 5057506 w 5950733"/>
              <a:gd name="connsiteY4" fmla="*/ 248554 h 547825"/>
              <a:gd name="connsiteX5" fmla="*/ 5938044 w 5950733"/>
              <a:gd name="connsiteY5" fmla="*/ 244598 h 547825"/>
              <a:gd name="connsiteX6" fmla="*/ 5950733 w 5950733"/>
              <a:gd name="connsiteY6" fmla="*/ 272958 h 547825"/>
              <a:gd name="connsiteX7" fmla="*/ 5938620 w 5950733"/>
              <a:gd name="connsiteY7" fmla="*/ 304877 h 547825"/>
              <a:gd name="connsiteX8" fmla="*/ 5058443 w 5950733"/>
              <a:gd name="connsiteY8" fmla="*/ 305829 h 547825"/>
              <a:gd name="connsiteX9" fmla="*/ 5036648 w 5950733"/>
              <a:gd name="connsiteY9" fmla="*/ 345808 h 547825"/>
              <a:gd name="connsiteX10" fmla="*/ 2671361 w 5950733"/>
              <a:gd name="connsiteY10" fmla="*/ 336054 h 547825"/>
              <a:gd name="connsiteX11" fmla="*/ 2598399 w 5950733"/>
              <a:gd name="connsiteY11" fmla="*/ 547825 h 547825"/>
              <a:gd name="connsiteX12" fmla="*/ 0 w 5950733"/>
              <a:gd name="connsiteY12" fmla="*/ 547825 h 547825"/>
              <a:gd name="connsiteX13" fmla="*/ 83057 w 5950733"/>
              <a:gd name="connsiteY13" fmla="*/ 277825 h 547825"/>
              <a:gd name="connsiteX14" fmla="*/ 0 w 5950733"/>
              <a:gd name="connsiteY14" fmla="*/ 7825 h 547825"/>
              <a:gd name="connsiteX0" fmla="*/ 0 w 5950733"/>
              <a:gd name="connsiteY0" fmla="*/ 7825 h 547825"/>
              <a:gd name="connsiteX1" fmla="*/ 2608788 w 5950733"/>
              <a:gd name="connsiteY1" fmla="*/ 0 h 547825"/>
              <a:gd name="connsiteX2" fmla="*/ 2685239 w 5950733"/>
              <a:gd name="connsiteY2" fmla="*/ 209023 h 547825"/>
              <a:gd name="connsiteX3" fmla="*/ 5043305 w 5950733"/>
              <a:gd name="connsiteY3" fmla="*/ 214691 h 547825"/>
              <a:gd name="connsiteX4" fmla="*/ 5057506 w 5950733"/>
              <a:gd name="connsiteY4" fmla="*/ 248554 h 547825"/>
              <a:gd name="connsiteX5" fmla="*/ 5938044 w 5950733"/>
              <a:gd name="connsiteY5" fmla="*/ 244598 h 547825"/>
              <a:gd name="connsiteX6" fmla="*/ 5950733 w 5950733"/>
              <a:gd name="connsiteY6" fmla="*/ 272958 h 547825"/>
              <a:gd name="connsiteX7" fmla="*/ 5930000 w 5950733"/>
              <a:gd name="connsiteY7" fmla="*/ 310122 h 547825"/>
              <a:gd name="connsiteX8" fmla="*/ 5058443 w 5950733"/>
              <a:gd name="connsiteY8" fmla="*/ 305829 h 547825"/>
              <a:gd name="connsiteX9" fmla="*/ 5036648 w 5950733"/>
              <a:gd name="connsiteY9" fmla="*/ 345808 h 547825"/>
              <a:gd name="connsiteX10" fmla="*/ 2671361 w 5950733"/>
              <a:gd name="connsiteY10" fmla="*/ 336054 h 547825"/>
              <a:gd name="connsiteX11" fmla="*/ 2598399 w 5950733"/>
              <a:gd name="connsiteY11" fmla="*/ 547825 h 547825"/>
              <a:gd name="connsiteX12" fmla="*/ 0 w 5950733"/>
              <a:gd name="connsiteY12" fmla="*/ 547825 h 547825"/>
              <a:gd name="connsiteX13" fmla="*/ 83057 w 5950733"/>
              <a:gd name="connsiteY13" fmla="*/ 277825 h 547825"/>
              <a:gd name="connsiteX14" fmla="*/ 0 w 5950733"/>
              <a:gd name="connsiteY14" fmla="*/ 7825 h 547825"/>
              <a:gd name="connsiteX0" fmla="*/ 0 w 5950733"/>
              <a:gd name="connsiteY0" fmla="*/ 7825 h 547825"/>
              <a:gd name="connsiteX1" fmla="*/ 2608788 w 5950733"/>
              <a:gd name="connsiteY1" fmla="*/ 0 h 547825"/>
              <a:gd name="connsiteX2" fmla="*/ 2685239 w 5950733"/>
              <a:gd name="connsiteY2" fmla="*/ 209023 h 547825"/>
              <a:gd name="connsiteX3" fmla="*/ 5043305 w 5950733"/>
              <a:gd name="connsiteY3" fmla="*/ 214691 h 547825"/>
              <a:gd name="connsiteX4" fmla="*/ 5057506 w 5950733"/>
              <a:gd name="connsiteY4" fmla="*/ 248554 h 547825"/>
              <a:gd name="connsiteX5" fmla="*/ 5938044 w 5950733"/>
              <a:gd name="connsiteY5" fmla="*/ 244598 h 547825"/>
              <a:gd name="connsiteX6" fmla="*/ 5950733 w 5950733"/>
              <a:gd name="connsiteY6" fmla="*/ 272958 h 547825"/>
              <a:gd name="connsiteX7" fmla="*/ 5930000 w 5950733"/>
              <a:gd name="connsiteY7" fmla="*/ 310122 h 547825"/>
              <a:gd name="connsiteX8" fmla="*/ 5058443 w 5950733"/>
              <a:gd name="connsiteY8" fmla="*/ 312822 h 547825"/>
              <a:gd name="connsiteX9" fmla="*/ 5036648 w 5950733"/>
              <a:gd name="connsiteY9" fmla="*/ 345808 h 547825"/>
              <a:gd name="connsiteX10" fmla="*/ 2671361 w 5950733"/>
              <a:gd name="connsiteY10" fmla="*/ 336054 h 547825"/>
              <a:gd name="connsiteX11" fmla="*/ 2598399 w 5950733"/>
              <a:gd name="connsiteY11" fmla="*/ 547825 h 547825"/>
              <a:gd name="connsiteX12" fmla="*/ 0 w 5950733"/>
              <a:gd name="connsiteY12" fmla="*/ 547825 h 547825"/>
              <a:gd name="connsiteX13" fmla="*/ 83057 w 5950733"/>
              <a:gd name="connsiteY13" fmla="*/ 277825 h 547825"/>
              <a:gd name="connsiteX14" fmla="*/ 0 w 5950733"/>
              <a:gd name="connsiteY14" fmla="*/ 7825 h 547825"/>
              <a:gd name="connsiteX0" fmla="*/ 0 w 5950733"/>
              <a:gd name="connsiteY0" fmla="*/ 7825 h 547825"/>
              <a:gd name="connsiteX1" fmla="*/ 2608788 w 5950733"/>
              <a:gd name="connsiteY1" fmla="*/ 0 h 547825"/>
              <a:gd name="connsiteX2" fmla="*/ 2685239 w 5950733"/>
              <a:gd name="connsiteY2" fmla="*/ 209023 h 547825"/>
              <a:gd name="connsiteX3" fmla="*/ 5043305 w 5950733"/>
              <a:gd name="connsiteY3" fmla="*/ 214691 h 547825"/>
              <a:gd name="connsiteX4" fmla="*/ 5057506 w 5950733"/>
              <a:gd name="connsiteY4" fmla="*/ 248554 h 547825"/>
              <a:gd name="connsiteX5" fmla="*/ 5933734 w 5950733"/>
              <a:gd name="connsiteY5" fmla="*/ 244598 h 547825"/>
              <a:gd name="connsiteX6" fmla="*/ 5950733 w 5950733"/>
              <a:gd name="connsiteY6" fmla="*/ 272958 h 547825"/>
              <a:gd name="connsiteX7" fmla="*/ 5930000 w 5950733"/>
              <a:gd name="connsiteY7" fmla="*/ 310122 h 547825"/>
              <a:gd name="connsiteX8" fmla="*/ 5058443 w 5950733"/>
              <a:gd name="connsiteY8" fmla="*/ 312822 h 547825"/>
              <a:gd name="connsiteX9" fmla="*/ 5036648 w 5950733"/>
              <a:gd name="connsiteY9" fmla="*/ 345808 h 547825"/>
              <a:gd name="connsiteX10" fmla="*/ 2671361 w 5950733"/>
              <a:gd name="connsiteY10" fmla="*/ 336054 h 547825"/>
              <a:gd name="connsiteX11" fmla="*/ 2598399 w 5950733"/>
              <a:gd name="connsiteY11" fmla="*/ 547825 h 547825"/>
              <a:gd name="connsiteX12" fmla="*/ 0 w 5950733"/>
              <a:gd name="connsiteY12" fmla="*/ 547825 h 547825"/>
              <a:gd name="connsiteX13" fmla="*/ 83057 w 5950733"/>
              <a:gd name="connsiteY13" fmla="*/ 277825 h 547825"/>
              <a:gd name="connsiteX14" fmla="*/ 0 w 5950733"/>
              <a:gd name="connsiteY14" fmla="*/ 7825 h 547825"/>
              <a:gd name="connsiteX0" fmla="*/ 0 w 5950733"/>
              <a:gd name="connsiteY0" fmla="*/ 7825 h 547825"/>
              <a:gd name="connsiteX1" fmla="*/ 2608788 w 5950733"/>
              <a:gd name="connsiteY1" fmla="*/ 0 h 547825"/>
              <a:gd name="connsiteX2" fmla="*/ 2685239 w 5950733"/>
              <a:gd name="connsiteY2" fmla="*/ 209023 h 547825"/>
              <a:gd name="connsiteX3" fmla="*/ 5043305 w 5950733"/>
              <a:gd name="connsiteY3" fmla="*/ 214691 h 547825"/>
              <a:gd name="connsiteX4" fmla="*/ 5057506 w 5950733"/>
              <a:gd name="connsiteY4" fmla="*/ 248554 h 547825"/>
              <a:gd name="connsiteX5" fmla="*/ 5942355 w 5950733"/>
              <a:gd name="connsiteY5" fmla="*/ 242850 h 547825"/>
              <a:gd name="connsiteX6" fmla="*/ 5950733 w 5950733"/>
              <a:gd name="connsiteY6" fmla="*/ 272958 h 547825"/>
              <a:gd name="connsiteX7" fmla="*/ 5930000 w 5950733"/>
              <a:gd name="connsiteY7" fmla="*/ 310122 h 547825"/>
              <a:gd name="connsiteX8" fmla="*/ 5058443 w 5950733"/>
              <a:gd name="connsiteY8" fmla="*/ 312822 h 547825"/>
              <a:gd name="connsiteX9" fmla="*/ 5036648 w 5950733"/>
              <a:gd name="connsiteY9" fmla="*/ 345808 h 547825"/>
              <a:gd name="connsiteX10" fmla="*/ 2671361 w 5950733"/>
              <a:gd name="connsiteY10" fmla="*/ 336054 h 547825"/>
              <a:gd name="connsiteX11" fmla="*/ 2598399 w 5950733"/>
              <a:gd name="connsiteY11" fmla="*/ 547825 h 547825"/>
              <a:gd name="connsiteX12" fmla="*/ 0 w 5950733"/>
              <a:gd name="connsiteY12" fmla="*/ 547825 h 547825"/>
              <a:gd name="connsiteX13" fmla="*/ 83057 w 5950733"/>
              <a:gd name="connsiteY13" fmla="*/ 277825 h 547825"/>
              <a:gd name="connsiteX14" fmla="*/ 0 w 5950733"/>
              <a:gd name="connsiteY14" fmla="*/ 7825 h 547825"/>
              <a:gd name="connsiteX0" fmla="*/ 0 w 5948578"/>
              <a:gd name="connsiteY0" fmla="*/ 7825 h 547825"/>
              <a:gd name="connsiteX1" fmla="*/ 2608788 w 5948578"/>
              <a:gd name="connsiteY1" fmla="*/ 0 h 547825"/>
              <a:gd name="connsiteX2" fmla="*/ 2685239 w 5948578"/>
              <a:gd name="connsiteY2" fmla="*/ 209023 h 547825"/>
              <a:gd name="connsiteX3" fmla="*/ 5043305 w 5948578"/>
              <a:gd name="connsiteY3" fmla="*/ 214691 h 547825"/>
              <a:gd name="connsiteX4" fmla="*/ 5057506 w 5948578"/>
              <a:gd name="connsiteY4" fmla="*/ 248554 h 547825"/>
              <a:gd name="connsiteX5" fmla="*/ 5942355 w 5948578"/>
              <a:gd name="connsiteY5" fmla="*/ 242850 h 547825"/>
              <a:gd name="connsiteX6" fmla="*/ 5948578 w 5948578"/>
              <a:gd name="connsiteY6" fmla="*/ 279952 h 547825"/>
              <a:gd name="connsiteX7" fmla="*/ 5930000 w 5948578"/>
              <a:gd name="connsiteY7" fmla="*/ 310122 h 547825"/>
              <a:gd name="connsiteX8" fmla="*/ 5058443 w 5948578"/>
              <a:gd name="connsiteY8" fmla="*/ 312822 h 547825"/>
              <a:gd name="connsiteX9" fmla="*/ 5036648 w 5948578"/>
              <a:gd name="connsiteY9" fmla="*/ 345808 h 547825"/>
              <a:gd name="connsiteX10" fmla="*/ 2671361 w 5948578"/>
              <a:gd name="connsiteY10" fmla="*/ 336054 h 547825"/>
              <a:gd name="connsiteX11" fmla="*/ 2598399 w 5948578"/>
              <a:gd name="connsiteY11" fmla="*/ 547825 h 547825"/>
              <a:gd name="connsiteX12" fmla="*/ 0 w 5948578"/>
              <a:gd name="connsiteY12" fmla="*/ 547825 h 547825"/>
              <a:gd name="connsiteX13" fmla="*/ 83057 w 5948578"/>
              <a:gd name="connsiteY13" fmla="*/ 277825 h 547825"/>
              <a:gd name="connsiteX14" fmla="*/ 0 w 5948578"/>
              <a:gd name="connsiteY14" fmla="*/ 7825 h 547825"/>
              <a:gd name="connsiteX0" fmla="*/ 0 w 5948578"/>
              <a:gd name="connsiteY0" fmla="*/ 7825 h 547825"/>
              <a:gd name="connsiteX1" fmla="*/ 2608788 w 5948578"/>
              <a:gd name="connsiteY1" fmla="*/ 0 h 547825"/>
              <a:gd name="connsiteX2" fmla="*/ 2685239 w 5948578"/>
              <a:gd name="connsiteY2" fmla="*/ 209023 h 547825"/>
              <a:gd name="connsiteX3" fmla="*/ 5043305 w 5948578"/>
              <a:gd name="connsiteY3" fmla="*/ 214691 h 547825"/>
              <a:gd name="connsiteX4" fmla="*/ 5057506 w 5948578"/>
              <a:gd name="connsiteY4" fmla="*/ 248554 h 547825"/>
              <a:gd name="connsiteX5" fmla="*/ 5933735 w 5948578"/>
              <a:gd name="connsiteY5" fmla="*/ 244599 h 547825"/>
              <a:gd name="connsiteX6" fmla="*/ 5948578 w 5948578"/>
              <a:gd name="connsiteY6" fmla="*/ 279952 h 547825"/>
              <a:gd name="connsiteX7" fmla="*/ 5930000 w 5948578"/>
              <a:gd name="connsiteY7" fmla="*/ 310122 h 547825"/>
              <a:gd name="connsiteX8" fmla="*/ 5058443 w 5948578"/>
              <a:gd name="connsiteY8" fmla="*/ 312822 h 547825"/>
              <a:gd name="connsiteX9" fmla="*/ 5036648 w 5948578"/>
              <a:gd name="connsiteY9" fmla="*/ 345808 h 547825"/>
              <a:gd name="connsiteX10" fmla="*/ 2671361 w 5948578"/>
              <a:gd name="connsiteY10" fmla="*/ 336054 h 547825"/>
              <a:gd name="connsiteX11" fmla="*/ 2598399 w 5948578"/>
              <a:gd name="connsiteY11" fmla="*/ 547825 h 547825"/>
              <a:gd name="connsiteX12" fmla="*/ 0 w 5948578"/>
              <a:gd name="connsiteY12" fmla="*/ 547825 h 547825"/>
              <a:gd name="connsiteX13" fmla="*/ 83057 w 5948578"/>
              <a:gd name="connsiteY13" fmla="*/ 277825 h 547825"/>
              <a:gd name="connsiteX14" fmla="*/ 0 w 5948578"/>
              <a:gd name="connsiteY14" fmla="*/ 7825 h 547825"/>
              <a:gd name="connsiteX0" fmla="*/ 0 w 5948578"/>
              <a:gd name="connsiteY0" fmla="*/ 7825 h 547825"/>
              <a:gd name="connsiteX1" fmla="*/ 2608788 w 5948578"/>
              <a:gd name="connsiteY1" fmla="*/ 0 h 547825"/>
              <a:gd name="connsiteX2" fmla="*/ 2685239 w 5948578"/>
              <a:gd name="connsiteY2" fmla="*/ 209023 h 547825"/>
              <a:gd name="connsiteX3" fmla="*/ 5043305 w 5948578"/>
              <a:gd name="connsiteY3" fmla="*/ 214691 h 547825"/>
              <a:gd name="connsiteX4" fmla="*/ 5057506 w 5948578"/>
              <a:gd name="connsiteY4" fmla="*/ 248554 h 547825"/>
              <a:gd name="connsiteX5" fmla="*/ 5944510 w 5948578"/>
              <a:gd name="connsiteY5" fmla="*/ 242850 h 547825"/>
              <a:gd name="connsiteX6" fmla="*/ 5948578 w 5948578"/>
              <a:gd name="connsiteY6" fmla="*/ 279952 h 547825"/>
              <a:gd name="connsiteX7" fmla="*/ 5930000 w 5948578"/>
              <a:gd name="connsiteY7" fmla="*/ 310122 h 547825"/>
              <a:gd name="connsiteX8" fmla="*/ 5058443 w 5948578"/>
              <a:gd name="connsiteY8" fmla="*/ 312822 h 547825"/>
              <a:gd name="connsiteX9" fmla="*/ 5036648 w 5948578"/>
              <a:gd name="connsiteY9" fmla="*/ 345808 h 547825"/>
              <a:gd name="connsiteX10" fmla="*/ 2671361 w 5948578"/>
              <a:gd name="connsiteY10" fmla="*/ 336054 h 547825"/>
              <a:gd name="connsiteX11" fmla="*/ 2598399 w 5948578"/>
              <a:gd name="connsiteY11" fmla="*/ 547825 h 547825"/>
              <a:gd name="connsiteX12" fmla="*/ 0 w 5948578"/>
              <a:gd name="connsiteY12" fmla="*/ 547825 h 547825"/>
              <a:gd name="connsiteX13" fmla="*/ 83057 w 5948578"/>
              <a:gd name="connsiteY13" fmla="*/ 277825 h 547825"/>
              <a:gd name="connsiteX14" fmla="*/ 0 w 5948578"/>
              <a:gd name="connsiteY14" fmla="*/ 7825 h 547825"/>
              <a:gd name="connsiteX0" fmla="*/ 0 w 5955043"/>
              <a:gd name="connsiteY0" fmla="*/ 7825 h 547825"/>
              <a:gd name="connsiteX1" fmla="*/ 2608788 w 5955043"/>
              <a:gd name="connsiteY1" fmla="*/ 0 h 547825"/>
              <a:gd name="connsiteX2" fmla="*/ 2685239 w 5955043"/>
              <a:gd name="connsiteY2" fmla="*/ 209023 h 547825"/>
              <a:gd name="connsiteX3" fmla="*/ 5043305 w 5955043"/>
              <a:gd name="connsiteY3" fmla="*/ 214691 h 547825"/>
              <a:gd name="connsiteX4" fmla="*/ 5057506 w 5955043"/>
              <a:gd name="connsiteY4" fmla="*/ 248554 h 547825"/>
              <a:gd name="connsiteX5" fmla="*/ 5944510 w 5955043"/>
              <a:gd name="connsiteY5" fmla="*/ 242850 h 547825"/>
              <a:gd name="connsiteX6" fmla="*/ 5955043 w 5955043"/>
              <a:gd name="connsiteY6" fmla="*/ 276456 h 547825"/>
              <a:gd name="connsiteX7" fmla="*/ 5930000 w 5955043"/>
              <a:gd name="connsiteY7" fmla="*/ 310122 h 547825"/>
              <a:gd name="connsiteX8" fmla="*/ 5058443 w 5955043"/>
              <a:gd name="connsiteY8" fmla="*/ 312822 h 547825"/>
              <a:gd name="connsiteX9" fmla="*/ 5036648 w 5955043"/>
              <a:gd name="connsiteY9" fmla="*/ 345808 h 547825"/>
              <a:gd name="connsiteX10" fmla="*/ 2671361 w 5955043"/>
              <a:gd name="connsiteY10" fmla="*/ 336054 h 547825"/>
              <a:gd name="connsiteX11" fmla="*/ 2598399 w 5955043"/>
              <a:gd name="connsiteY11" fmla="*/ 547825 h 547825"/>
              <a:gd name="connsiteX12" fmla="*/ 0 w 5955043"/>
              <a:gd name="connsiteY12" fmla="*/ 547825 h 547825"/>
              <a:gd name="connsiteX13" fmla="*/ 83057 w 5955043"/>
              <a:gd name="connsiteY13" fmla="*/ 277825 h 547825"/>
              <a:gd name="connsiteX14" fmla="*/ 0 w 5955043"/>
              <a:gd name="connsiteY14" fmla="*/ 7825 h 547825"/>
              <a:gd name="connsiteX0" fmla="*/ 0 w 5955043"/>
              <a:gd name="connsiteY0" fmla="*/ 7825 h 547825"/>
              <a:gd name="connsiteX1" fmla="*/ 2608788 w 5955043"/>
              <a:gd name="connsiteY1" fmla="*/ 0 h 547825"/>
              <a:gd name="connsiteX2" fmla="*/ 2685239 w 5955043"/>
              <a:gd name="connsiteY2" fmla="*/ 209023 h 547825"/>
              <a:gd name="connsiteX3" fmla="*/ 5043305 w 5955043"/>
              <a:gd name="connsiteY3" fmla="*/ 214691 h 547825"/>
              <a:gd name="connsiteX4" fmla="*/ 5057506 w 5955043"/>
              <a:gd name="connsiteY4" fmla="*/ 248554 h 547825"/>
              <a:gd name="connsiteX5" fmla="*/ 5944510 w 5955043"/>
              <a:gd name="connsiteY5" fmla="*/ 242850 h 547825"/>
              <a:gd name="connsiteX6" fmla="*/ 5955043 w 5955043"/>
              <a:gd name="connsiteY6" fmla="*/ 276456 h 547825"/>
              <a:gd name="connsiteX7" fmla="*/ 5936465 w 5955043"/>
              <a:gd name="connsiteY7" fmla="*/ 308374 h 547825"/>
              <a:gd name="connsiteX8" fmla="*/ 5058443 w 5955043"/>
              <a:gd name="connsiteY8" fmla="*/ 312822 h 547825"/>
              <a:gd name="connsiteX9" fmla="*/ 5036648 w 5955043"/>
              <a:gd name="connsiteY9" fmla="*/ 345808 h 547825"/>
              <a:gd name="connsiteX10" fmla="*/ 2671361 w 5955043"/>
              <a:gd name="connsiteY10" fmla="*/ 336054 h 547825"/>
              <a:gd name="connsiteX11" fmla="*/ 2598399 w 5955043"/>
              <a:gd name="connsiteY11" fmla="*/ 547825 h 547825"/>
              <a:gd name="connsiteX12" fmla="*/ 0 w 5955043"/>
              <a:gd name="connsiteY12" fmla="*/ 547825 h 547825"/>
              <a:gd name="connsiteX13" fmla="*/ 83057 w 5955043"/>
              <a:gd name="connsiteY13" fmla="*/ 277825 h 547825"/>
              <a:gd name="connsiteX14" fmla="*/ 0 w 5955043"/>
              <a:gd name="connsiteY14" fmla="*/ 7825 h 547825"/>
              <a:gd name="connsiteX0" fmla="*/ 0 w 5955043"/>
              <a:gd name="connsiteY0" fmla="*/ 7825 h 547825"/>
              <a:gd name="connsiteX1" fmla="*/ 2608788 w 5955043"/>
              <a:gd name="connsiteY1" fmla="*/ 0 h 547825"/>
              <a:gd name="connsiteX2" fmla="*/ 2685239 w 5955043"/>
              <a:gd name="connsiteY2" fmla="*/ 209023 h 547825"/>
              <a:gd name="connsiteX3" fmla="*/ 5043305 w 5955043"/>
              <a:gd name="connsiteY3" fmla="*/ 214691 h 547825"/>
              <a:gd name="connsiteX4" fmla="*/ 5057506 w 5955043"/>
              <a:gd name="connsiteY4" fmla="*/ 248554 h 547825"/>
              <a:gd name="connsiteX5" fmla="*/ 5935890 w 5955043"/>
              <a:gd name="connsiteY5" fmla="*/ 242850 h 547825"/>
              <a:gd name="connsiteX6" fmla="*/ 5955043 w 5955043"/>
              <a:gd name="connsiteY6" fmla="*/ 276456 h 547825"/>
              <a:gd name="connsiteX7" fmla="*/ 5936465 w 5955043"/>
              <a:gd name="connsiteY7" fmla="*/ 308374 h 547825"/>
              <a:gd name="connsiteX8" fmla="*/ 5058443 w 5955043"/>
              <a:gd name="connsiteY8" fmla="*/ 312822 h 547825"/>
              <a:gd name="connsiteX9" fmla="*/ 5036648 w 5955043"/>
              <a:gd name="connsiteY9" fmla="*/ 345808 h 547825"/>
              <a:gd name="connsiteX10" fmla="*/ 2671361 w 5955043"/>
              <a:gd name="connsiteY10" fmla="*/ 336054 h 547825"/>
              <a:gd name="connsiteX11" fmla="*/ 2598399 w 5955043"/>
              <a:gd name="connsiteY11" fmla="*/ 547825 h 547825"/>
              <a:gd name="connsiteX12" fmla="*/ 0 w 5955043"/>
              <a:gd name="connsiteY12" fmla="*/ 547825 h 547825"/>
              <a:gd name="connsiteX13" fmla="*/ 83057 w 5955043"/>
              <a:gd name="connsiteY13" fmla="*/ 277825 h 547825"/>
              <a:gd name="connsiteX14" fmla="*/ 0 w 5955043"/>
              <a:gd name="connsiteY14" fmla="*/ 7825 h 547825"/>
              <a:gd name="connsiteX0" fmla="*/ 0 w 5955043"/>
              <a:gd name="connsiteY0" fmla="*/ 7825 h 547825"/>
              <a:gd name="connsiteX1" fmla="*/ 2608788 w 5955043"/>
              <a:gd name="connsiteY1" fmla="*/ 0 h 547825"/>
              <a:gd name="connsiteX2" fmla="*/ 2685239 w 5955043"/>
              <a:gd name="connsiteY2" fmla="*/ 209023 h 547825"/>
              <a:gd name="connsiteX3" fmla="*/ 5043305 w 5955043"/>
              <a:gd name="connsiteY3" fmla="*/ 214691 h 547825"/>
              <a:gd name="connsiteX4" fmla="*/ 5057506 w 5955043"/>
              <a:gd name="connsiteY4" fmla="*/ 248554 h 547825"/>
              <a:gd name="connsiteX5" fmla="*/ 5935890 w 5955043"/>
              <a:gd name="connsiteY5" fmla="*/ 242850 h 547825"/>
              <a:gd name="connsiteX6" fmla="*/ 5955043 w 5955043"/>
              <a:gd name="connsiteY6" fmla="*/ 276456 h 547825"/>
              <a:gd name="connsiteX7" fmla="*/ 5927845 w 5955043"/>
              <a:gd name="connsiteY7" fmla="*/ 310122 h 547825"/>
              <a:gd name="connsiteX8" fmla="*/ 5058443 w 5955043"/>
              <a:gd name="connsiteY8" fmla="*/ 312822 h 547825"/>
              <a:gd name="connsiteX9" fmla="*/ 5036648 w 5955043"/>
              <a:gd name="connsiteY9" fmla="*/ 345808 h 547825"/>
              <a:gd name="connsiteX10" fmla="*/ 2671361 w 5955043"/>
              <a:gd name="connsiteY10" fmla="*/ 336054 h 547825"/>
              <a:gd name="connsiteX11" fmla="*/ 2598399 w 5955043"/>
              <a:gd name="connsiteY11" fmla="*/ 547825 h 547825"/>
              <a:gd name="connsiteX12" fmla="*/ 0 w 5955043"/>
              <a:gd name="connsiteY12" fmla="*/ 547825 h 547825"/>
              <a:gd name="connsiteX13" fmla="*/ 83057 w 5955043"/>
              <a:gd name="connsiteY13" fmla="*/ 277825 h 547825"/>
              <a:gd name="connsiteX14" fmla="*/ 0 w 5955043"/>
              <a:gd name="connsiteY14" fmla="*/ 7825 h 547825"/>
              <a:gd name="connsiteX0" fmla="*/ 0 w 5955043"/>
              <a:gd name="connsiteY0" fmla="*/ 7825 h 547825"/>
              <a:gd name="connsiteX1" fmla="*/ 2608788 w 5955043"/>
              <a:gd name="connsiteY1" fmla="*/ 0 h 547825"/>
              <a:gd name="connsiteX2" fmla="*/ 2685239 w 5955043"/>
              <a:gd name="connsiteY2" fmla="*/ 209023 h 547825"/>
              <a:gd name="connsiteX3" fmla="*/ 5043305 w 5955043"/>
              <a:gd name="connsiteY3" fmla="*/ 214691 h 547825"/>
              <a:gd name="connsiteX4" fmla="*/ 5057506 w 5955043"/>
              <a:gd name="connsiteY4" fmla="*/ 248554 h 547825"/>
              <a:gd name="connsiteX5" fmla="*/ 5935890 w 5955043"/>
              <a:gd name="connsiteY5" fmla="*/ 242850 h 547825"/>
              <a:gd name="connsiteX6" fmla="*/ 5955043 w 5955043"/>
              <a:gd name="connsiteY6" fmla="*/ 276456 h 547825"/>
              <a:gd name="connsiteX7" fmla="*/ 5934310 w 5955043"/>
              <a:gd name="connsiteY7" fmla="*/ 310122 h 547825"/>
              <a:gd name="connsiteX8" fmla="*/ 5058443 w 5955043"/>
              <a:gd name="connsiteY8" fmla="*/ 312822 h 547825"/>
              <a:gd name="connsiteX9" fmla="*/ 5036648 w 5955043"/>
              <a:gd name="connsiteY9" fmla="*/ 345808 h 547825"/>
              <a:gd name="connsiteX10" fmla="*/ 2671361 w 5955043"/>
              <a:gd name="connsiteY10" fmla="*/ 336054 h 547825"/>
              <a:gd name="connsiteX11" fmla="*/ 2598399 w 5955043"/>
              <a:gd name="connsiteY11" fmla="*/ 547825 h 547825"/>
              <a:gd name="connsiteX12" fmla="*/ 0 w 5955043"/>
              <a:gd name="connsiteY12" fmla="*/ 547825 h 547825"/>
              <a:gd name="connsiteX13" fmla="*/ 83057 w 5955043"/>
              <a:gd name="connsiteY13" fmla="*/ 277825 h 547825"/>
              <a:gd name="connsiteX14" fmla="*/ 0 w 5955043"/>
              <a:gd name="connsiteY14" fmla="*/ 7825 h 547825"/>
              <a:gd name="connsiteX0" fmla="*/ 0 w 5955043"/>
              <a:gd name="connsiteY0" fmla="*/ 7825 h 547825"/>
              <a:gd name="connsiteX1" fmla="*/ 2608788 w 5955043"/>
              <a:gd name="connsiteY1" fmla="*/ 0 h 547825"/>
              <a:gd name="connsiteX2" fmla="*/ 2685239 w 5955043"/>
              <a:gd name="connsiteY2" fmla="*/ 209023 h 547825"/>
              <a:gd name="connsiteX3" fmla="*/ 5043305 w 5955043"/>
              <a:gd name="connsiteY3" fmla="*/ 214691 h 547825"/>
              <a:gd name="connsiteX4" fmla="*/ 5057506 w 5955043"/>
              <a:gd name="connsiteY4" fmla="*/ 248554 h 547825"/>
              <a:gd name="connsiteX5" fmla="*/ 5935890 w 5955043"/>
              <a:gd name="connsiteY5" fmla="*/ 242850 h 547825"/>
              <a:gd name="connsiteX6" fmla="*/ 5955043 w 5955043"/>
              <a:gd name="connsiteY6" fmla="*/ 276456 h 547825"/>
              <a:gd name="connsiteX7" fmla="*/ 5934310 w 5955043"/>
              <a:gd name="connsiteY7" fmla="*/ 310122 h 547825"/>
              <a:gd name="connsiteX8" fmla="*/ 5058443 w 5955043"/>
              <a:gd name="connsiteY8" fmla="*/ 312822 h 547825"/>
              <a:gd name="connsiteX9" fmla="*/ 5036649 w 5955043"/>
              <a:gd name="connsiteY9" fmla="*/ 341585 h 547825"/>
              <a:gd name="connsiteX10" fmla="*/ 2671361 w 5955043"/>
              <a:gd name="connsiteY10" fmla="*/ 336054 h 547825"/>
              <a:gd name="connsiteX11" fmla="*/ 2598399 w 5955043"/>
              <a:gd name="connsiteY11" fmla="*/ 547825 h 547825"/>
              <a:gd name="connsiteX12" fmla="*/ 0 w 5955043"/>
              <a:gd name="connsiteY12" fmla="*/ 547825 h 547825"/>
              <a:gd name="connsiteX13" fmla="*/ 83057 w 5955043"/>
              <a:gd name="connsiteY13" fmla="*/ 277825 h 547825"/>
              <a:gd name="connsiteX14" fmla="*/ 0 w 5955043"/>
              <a:gd name="connsiteY14" fmla="*/ 7825 h 547825"/>
              <a:gd name="connsiteX0" fmla="*/ 0 w 5955043"/>
              <a:gd name="connsiteY0" fmla="*/ 7825 h 547825"/>
              <a:gd name="connsiteX1" fmla="*/ 2608788 w 5955043"/>
              <a:gd name="connsiteY1" fmla="*/ 0 h 547825"/>
              <a:gd name="connsiteX2" fmla="*/ 2685239 w 5955043"/>
              <a:gd name="connsiteY2" fmla="*/ 209023 h 547825"/>
              <a:gd name="connsiteX3" fmla="*/ 5043305 w 5955043"/>
              <a:gd name="connsiteY3" fmla="*/ 214691 h 547825"/>
              <a:gd name="connsiteX4" fmla="*/ 5054904 w 5955043"/>
              <a:gd name="connsiteY4" fmla="*/ 242220 h 547825"/>
              <a:gd name="connsiteX5" fmla="*/ 5935890 w 5955043"/>
              <a:gd name="connsiteY5" fmla="*/ 242850 h 547825"/>
              <a:gd name="connsiteX6" fmla="*/ 5955043 w 5955043"/>
              <a:gd name="connsiteY6" fmla="*/ 276456 h 547825"/>
              <a:gd name="connsiteX7" fmla="*/ 5934310 w 5955043"/>
              <a:gd name="connsiteY7" fmla="*/ 310122 h 547825"/>
              <a:gd name="connsiteX8" fmla="*/ 5058443 w 5955043"/>
              <a:gd name="connsiteY8" fmla="*/ 312822 h 547825"/>
              <a:gd name="connsiteX9" fmla="*/ 5036649 w 5955043"/>
              <a:gd name="connsiteY9" fmla="*/ 341585 h 547825"/>
              <a:gd name="connsiteX10" fmla="*/ 2671361 w 5955043"/>
              <a:gd name="connsiteY10" fmla="*/ 336054 h 547825"/>
              <a:gd name="connsiteX11" fmla="*/ 2598399 w 5955043"/>
              <a:gd name="connsiteY11" fmla="*/ 547825 h 547825"/>
              <a:gd name="connsiteX12" fmla="*/ 0 w 5955043"/>
              <a:gd name="connsiteY12" fmla="*/ 547825 h 547825"/>
              <a:gd name="connsiteX13" fmla="*/ 83057 w 5955043"/>
              <a:gd name="connsiteY13" fmla="*/ 277825 h 547825"/>
              <a:gd name="connsiteX14" fmla="*/ 0 w 5955043"/>
              <a:gd name="connsiteY14" fmla="*/ 7825 h 547825"/>
              <a:gd name="connsiteX0" fmla="*/ 0 w 5955043"/>
              <a:gd name="connsiteY0" fmla="*/ 7825 h 547825"/>
              <a:gd name="connsiteX1" fmla="*/ 2608788 w 5955043"/>
              <a:gd name="connsiteY1" fmla="*/ 0 h 547825"/>
              <a:gd name="connsiteX2" fmla="*/ 2685239 w 5955043"/>
              <a:gd name="connsiteY2" fmla="*/ 209023 h 547825"/>
              <a:gd name="connsiteX3" fmla="*/ 5043305 w 5955043"/>
              <a:gd name="connsiteY3" fmla="*/ 214691 h 547825"/>
              <a:gd name="connsiteX4" fmla="*/ 5054904 w 5955043"/>
              <a:gd name="connsiteY4" fmla="*/ 250665 h 547825"/>
              <a:gd name="connsiteX5" fmla="*/ 5935890 w 5955043"/>
              <a:gd name="connsiteY5" fmla="*/ 242850 h 547825"/>
              <a:gd name="connsiteX6" fmla="*/ 5955043 w 5955043"/>
              <a:gd name="connsiteY6" fmla="*/ 276456 h 547825"/>
              <a:gd name="connsiteX7" fmla="*/ 5934310 w 5955043"/>
              <a:gd name="connsiteY7" fmla="*/ 310122 h 547825"/>
              <a:gd name="connsiteX8" fmla="*/ 5058443 w 5955043"/>
              <a:gd name="connsiteY8" fmla="*/ 312822 h 547825"/>
              <a:gd name="connsiteX9" fmla="*/ 5036649 w 5955043"/>
              <a:gd name="connsiteY9" fmla="*/ 341585 h 547825"/>
              <a:gd name="connsiteX10" fmla="*/ 2671361 w 5955043"/>
              <a:gd name="connsiteY10" fmla="*/ 336054 h 547825"/>
              <a:gd name="connsiteX11" fmla="*/ 2598399 w 5955043"/>
              <a:gd name="connsiteY11" fmla="*/ 547825 h 547825"/>
              <a:gd name="connsiteX12" fmla="*/ 0 w 5955043"/>
              <a:gd name="connsiteY12" fmla="*/ 547825 h 547825"/>
              <a:gd name="connsiteX13" fmla="*/ 83057 w 5955043"/>
              <a:gd name="connsiteY13" fmla="*/ 277825 h 547825"/>
              <a:gd name="connsiteX14" fmla="*/ 0 w 5955043"/>
              <a:gd name="connsiteY14" fmla="*/ 7825 h 547825"/>
              <a:gd name="connsiteX0" fmla="*/ 0 w 5955043"/>
              <a:gd name="connsiteY0" fmla="*/ 7825 h 547825"/>
              <a:gd name="connsiteX1" fmla="*/ 2608788 w 5955043"/>
              <a:gd name="connsiteY1" fmla="*/ 0 h 547825"/>
              <a:gd name="connsiteX2" fmla="*/ 2685239 w 5955043"/>
              <a:gd name="connsiteY2" fmla="*/ 209023 h 547825"/>
              <a:gd name="connsiteX3" fmla="*/ 5043305 w 5955043"/>
              <a:gd name="connsiteY3" fmla="*/ 214691 h 547825"/>
              <a:gd name="connsiteX4" fmla="*/ 5057507 w 5955043"/>
              <a:gd name="connsiteY4" fmla="*/ 244331 h 547825"/>
              <a:gd name="connsiteX5" fmla="*/ 5935890 w 5955043"/>
              <a:gd name="connsiteY5" fmla="*/ 242850 h 547825"/>
              <a:gd name="connsiteX6" fmla="*/ 5955043 w 5955043"/>
              <a:gd name="connsiteY6" fmla="*/ 276456 h 547825"/>
              <a:gd name="connsiteX7" fmla="*/ 5934310 w 5955043"/>
              <a:gd name="connsiteY7" fmla="*/ 310122 h 547825"/>
              <a:gd name="connsiteX8" fmla="*/ 5058443 w 5955043"/>
              <a:gd name="connsiteY8" fmla="*/ 312822 h 547825"/>
              <a:gd name="connsiteX9" fmla="*/ 5036649 w 5955043"/>
              <a:gd name="connsiteY9" fmla="*/ 341585 h 547825"/>
              <a:gd name="connsiteX10" fmla="*/ 2671361 w 5955043"/>
              <a:gd name="connsiteY10" fmla="*/ 336054 h 547825"/>
              <a:gd name="connsiteX11" fmla="*/ 2598399 w 5955043"/>
              <a:gd name="connsiteY11" fmla="*/ 547825 h 547825"/>
              <a:gd name="connsiteX12" fmla="*/ 0 w 5955043"/>
              <a:gd name="connsiteY12" fmla="*/ 547825 h 547825"/>
              <a:gd name="connsiteX13" fmla="*/ 83057 w 5955043"/>
              <a:gd name="connsiteY13" fmla="*/ 277825 h 547825"/>
              <a:gd name="connsiteX14" fmla="*/ 0 w 5955043"/>
              <a:gd name="connsiteY14" fmla="*/ 7825 h 547825"/>
              <a:gd name="connsiteX0" fmla="*/ 0 w 5955043"/>
              <a:gd name="connsiteY0" fmla="*/ 7825 h 547825"/>
              <a:gd name="connsiteX1" fmla="*/ 2608788 w 5955043"/>
              <a:gd name="connsiteY1" fmla="*/ 0 h 547825"/>
              <a:gd name="connsiteX2" fmla="*/ 2685239 w 5955043"/>
              <a:gd name="connsiteY2" fmla="*/ 209023 h 547825"/>
              <a:gd name="connsiteX3" fmla="*/ 5043305 w 5955043"/>
              <a:gd name="connsiteY3" fmla="*/ 214691 h 547825"/>
              <a:gd name="connsiteX4" fmla="*/ 5063567 w 5955043"/>
              <a:gd name="connsiteY4" fmla="*/ 249248 h 547825"/>
              <a:gd name="connsiteX5" fmla="*/ 5935890 w 5955043"/>
              <a:gd name="connsiteY5" fmla="*/ 242850 h 547825"/>
              <a:gd name="connsiteX6" fmla="*/ 5955043 w 5955043"/>
              <a:gd name="connsiteY6" fmla="*/ 276456 h 547825"/>
              <a:gd name="connsiteX7" fmla="*/ 5934310 w 5955043"/>
              <a:gd name="connsiteY7" fmla="*/ 310122 h 547825"/>
              <a:gd name="connsiteX8" fmla="*/ 5058443 w 5955043"/>
              <a:gd name="connsiteY8" fmla="*/ 312822 h 547825"/>
              <a:gd name="connsiteX9" fmla="*/ 5036649 w 5955043"/>
              <a:gd name="connsiteY9" fmla="*/ 341585 h 547825"/>
              <a:gd name="connsiteX10" fmla="*/ 2671361 w 5955043"/>
              <a:gd name="connsiteY10" fmla="*/ 336054 h 547825"/>
              <a:gd name="connsiteX11" fmla="*/ 2598399 w 5955043"/>
              <a:gd name="connsiteY11" fmla="*/ 547825 h 547825"/>
              <a:gd name="connsiteX12" fmla="*/ 0 w 5955043"/>
              <a:gd name="connsiteY12" fmla="*/ 547825 h 547825"/>
              <a:gd name="connsiteX13" fmla="*/ 83057 w 5955043"/>
              <a:gd name="connsiteY13" fmla="*/ 277825 h 547825"/>
              <a:gd name="connsiteX14" fmla="*/ 0 w 5955043"/>
              <a:gd name="connsiteY14" fmla="*/ 7825 h 547825"/>
              <a:gd name="connsiteX0" fmla="*/ 0 w 5955043"/>
              <a:gd name="connsiteY0" fmla="*/ 7825 h 547825"/>
              <a:gd name="connsiteX1" fmla="*/ 2608788 w 5955043"/>
              <a:gd name="connsiteY1" fmla="*/ 0 h 547825"/>
              <a:gd name="connsiteX2" fmla="*/ 2685239 w 5955043"/>
              <a:gd name="connsiteY2" fmla="*/ 209023 h 547825"/>
              <a:gd name="connsiteX3" fmla="*/ 5043305 w 5955043"/>
              <a:gd name="connsiteY3" fmla="*/ 214691 h 547825"/>
              <a:gd name="connsiteX4" fmla="*/ 5063567 w 5955043"/>
              <a:gd name="connsiteY4" fmla="*/ 249248 h 547825"/>
              <a:gd name="connsiteX5" fmla="*/ 5944980 w 5955043"/>
              <a:gd name="connsiteY5" fmla="*/ 247767 h 547825"/>
              <a:gd name="connsiteX6" fmla="*/ 5955043 w 5955043"/>
              <a:gd name="connsiteY6" fmla="*/ 276456 h 547825"/>
              <a:gd name="connsiteX7" fmla="*/ 5934310 w 5955043"/>
              <a:gd name="connsiteY7" fmla="*/ 310122 h 547825"/>
              <a:gd name="connsiteX8" fmla="*/ 5058443 w 5955043"/>
              <a:gd name="connsiteY8" fmla="*/ 312822 h 547825"/>
              <a:gd name="connsiteX9" fmla="*/ 5036649 w 5955043"/>
              <a:gd name="connsiteY9" fmla="*/ 341585 h 547825"/>
              <a:gd name="connsiteX10" fmla="*/ 2671361 w 5955043"/>
              <a:gd name="connsiteY10" fmla="*/ 336054 h 547825"/>
              <a:gd name="connsiteX11" fmla="*/ 2598399 w 5955043"/>
              <a:gd name="connsiteY11" fmla="*/ 547825 h 547825"/>
              <a:gd name="connsiteX12" fmla="*/ 0 w 5955043"/>
              <a:gd name="connsiteY12" fmla="*/ 547825 h 547825"/>
              <a:gd name="connsiteX13" fmla="*/ 83057 w 5955043"/>
              <a:gd name="connsiteY13" fmla="*/ 277825 h 547825"/>
              <a:gd name="connsiteX14" fmla="*/ 0 w 5955043"/>
              <a:gd name="connsiteY14" fmla="*/ 7825 h 547825"/>
              <a:gd name="connsiteX0" fmla="*/ 0 w 5955043"/>
              <a:gd name="connsiteY0" fmla="*/ 7825 h 547825"/>
              <a:gd name="connsiteX1" fmla="*/ 2608788 w 5955043"/>
              <a:gd name="connsiteY1" fmla="*/ 0 h 547825"/>
              <a:gd name="connsiteX2" fmla="*/ 2685239 w 5955043"/>
              <a:gd name="connsiteY2" fmla="*/ 209023 h 547825"/>
              <a:gd name="connsiteX3" fmla="*/ 5043305 w 5955043"/>
              <a:gd name="connsiteY3" fmla="*/ 214691 h 547825"/>
              <a:gd name="connsiteX4" fmla="*/ 5063567 w 5955043"/>
              <a:gd name="connsiteY4" fmla="*/ 249248 h 547825"/>
              <a:gd name="connsiteX5" fmla="*/ 5944980 w 5955043"/>
              <a:gd name="connsiteY5" fmla="*/ 240393 h 547825"/>
              <a:gd name="connsiteX6" fmla="*/ 5955043 w 5955043"/>
              <a:gd name="connsiteY6" fmla="*/ 276456 h 547825"/>
              <a:gd name="connsiteX7" fmla="*/ 5934310 w 5955043"/>
              <a:gd name="connsiteY7" fmla="*/ 310122 h 547825"/>
              <a:gd name="connsiteX8" fmla="*/ 5058443 w 5955043"/>
              <a:gd name="connsiteY8" fmla="*/ 312822 h 547825"/>
              <a:gd name="connsiteX9" fmla="*/ 5036649 w 5955043"/>
              <a:gd name="connsiteY9" fmla="*/ 341585 h 547825"/>
              <a:gd name="connsiteX10" fmla="*/ 2671361 w 5955043"/>
              <a:gd name="connsiteY10" fmla="*/ 336054 h 547825"/>
              <a:gd name="connsiteX11" fmla="*/ 2598399 w 5955043"/>
              <a:gd name="connsiteY11" fmla="*/ 547825 h 547825"/>
              <a:gd name="connsiteX12" fmla="*/ 0 w 5955043"/>
              <a:gd name="connsiteY12" fmla="*/ 547825 h 547825"/>
              <a:gd name="connsiteX13" fmla="*/ 83057 w 5955043"/>
              <a:gd name="connsiteY13" fmla="*/ 277825 h 547825"/>
              <a:gd name="connsiteX14" fmla="*/ 0 w 5955043"/>
              <a:gd name="connsiteY14" fmla="*/ 7825 h 547825"/>
              <a:gd name="connsiteX0" fmla="*/ 0 w 5955043"/>
              <a:gd name="connsiteY0" fmla="*/ 7825 h 547825"/>
              <a:gd name="connsiteX1" fmla="*/ 2608788 w 5955043"/>
              <a:gd name="connsiteY1" fmla="*/ 0 h 547825"/>
              <a:gd name="connsiteX2" fmla="*/ 2685239 w 5955043"/>
              <a:gd name="connsiteY2" fmla="*/ 209023 h 547825"/>
              <a:gd name="connsiteX3" fmla="*/ 5043305 w 5955043"/>
              <a:gd name="connsiteY3" fmla="*/ 214691 h 547825"/>
              <a:gd name="connsiteX4" fmla="*/ 5063567 w 5955043"/>
              <a:gd name="connsiteY4" fmla="*/ 249248 h 547825"/>
              <a:gd name="connsiteX5" fmla="*/ 5938920 w 5955043"/>
              <a:gd name="connsiteY5" fmla="*/ 247768 h 547825"/>
              <a:gd name="connsiteX6" fmla="*/ 5955043 w 5955043"/>
              <a:gd name="connsiteY6" fmla="*/ 276456 h 547825"/>
              <a:gd name="connsiteX7" fmla="*/ 5934310 w 5955043"/>
              <a:gd name="connsiteY7" fmla="*/ 310122 h 547825"/>
              <a:gd name="connsiteX8" fmla="*/ 5058443 w 5955043"/>
              <a:gd name="connsiteY8" fmla="*/ 312822 h 547825"/>
              <a:gd name="connsiteX9" fmla="*/ 5036649 w 5955043"/>
              <a:gd name="connsiteY9" fmla="*/ 341585 h 547825"/>
              <a:gd name="connsiteX10" fmla="*/ 2671361 w 5955043"/>
              <a:gd name="connsiteY10" fmla="*/ 336054 h 547825"/>
              <a:gd name="connsiteX11" fmla="*/ 2598399 w 5955043"/>
              <a:gd name="connsiteY11" fmla="*/ 547825 h 547825"/>
              <a:gd name="connsiteX12" fmla="*/ 0 w 5955043"/>
              <a:gd name="connsiteY12" fmla="*/ 547825 h 547825"/>
              <a:gd name="connsiteX13" fmla="*/ 83057 w 5955043"/>
              <a:gd name="connsiteY13" fmla="*/ 277825 h 547825"/>
              <a:gd name="connsiteX14" fmla="*/ 0 w 5955043"/>
              <a:gd name="connsiteY14" fmla="*/ 7825 h 547825"/>
              <a:gd name="connsiteX0" fmla="*/ 0 w 5955043"/>
              <a:gd name="connsiteY0" fmla="*/ 7825 h 547825"/>
              <a:gd name="connsiteX1" fmla="*/ 2608788 w 5955043"/>
              <a:gd name="connsiteY1" fmla="*/ 0 h 547825"/>
              <a:gd name="connsiteX2" fmla="*/ 2685239 w 5955043"/>
              <a:gd name="connsiteY2" fmla="*/ 209023 h 547825"/>
              <a:gd name="connsiteX3" fmla="*/ 5043305 w 5955043"/>
              <a:gd name="connsiteY3" fmla="*/ 214691 h 547825"/>
              <a:gd name="connsiteX4" fmla="*/ 5063567 w 5955043"/>
              <a:gd name="connsiteY4" fmla="*/ 249248 h 547825"/>
              <a:gd name="connsiteX5" fmla="*/ 5938920 w 5955043"/>
              <a:gd name="connsiteY5" fmla="*/ 240393 h 547825"/>
              <a:gd name="connsiteX6" fmla="*/ 5955043 w 5955043"/>
              <a:gd name="connsiteY6" fmla="*/ 276456 h 547825"/>
              <a:gd name="connsiteX7" fmla="*/ 5934310 w 5955043"/>
              <a:gd name="connsiteY7" fmla="*/ 310122 h 547825"/>
              <a:gd name="connsiteX8" fmla="*/ 5058443 w 5955043"/>
              <a:gd name="connsiteY8" fmla="*/ 312822 h 547825"/>
              <a:gd name="connsiteX9" fmla="*/ 5036649 w 5955043"/>
              <a:gd name="connsiteY9" fmla="*/ 341585 h 547825"/>
              <a:gd name="connsiteX10" fmla="*/ 2671361 w 5955043"/>
              <a:gd name="connsiteY10" fmla="*/ 336054 h 547825"/>
              <a:gd name="connsiteX11" fmla="*/ 2598399 w 5955043"/>
              <a:gd name="connsiteY11" fmla="*/ 547825 h 547825"/>
              <a:gd name="connsiteX12" fmla="*/ 0 w 5955043"/>
              <a:gd name="connsiteY12" fmla="*/ 547825 h 547825"/>
              <a:gd name="connsiteX13" fmla="*/ 83057 w 5955043"/>
              <a:gd name="connsiteY13" fmla="*/ 277825 h 547825"/>
              <a:gd name="connsiteX14" fmla="*/ 0 w 5955043"/>
              <a:gd name="connsiteY14" fmla="*/ 7825 h 5478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5955043" h="547825">
                <a:moveTo>
                  <a:pt x="0" y="7825"/>
                </a:moveTo>
                <a:lnTo>
                  <a:pt x="2608788" y="0"/>
                </a:lnTo>
                <a:lnTo>
                  <a:pt x="2685239" y="209023"/>
                </a:lnTo>
                <a:lnTo>
                  <a:pt x="5043305" y="214691"/>
                </a:lnTo>
                <a:lnTo>
                  <a:pt x="5063567" y="249248"/>
                </a:lnTo>
                <a:lnTo>
                  <a:pt x="5938920" y="240393"/>
                </a:lnTo>
                <a:cubicBezTo>
                  <a:pt x="5939381" y="248069"/>
                  <a:pt x="5954582" y="268780"/>
                  <a:pt x="5955043" y="276456"/>
                </a:cubicBezTo>
                <a:lnTo>
                  <a:pt x="5934310" y="310122"/>
                </a:lnTo>
                <a:lnTo>
                  <a:pt x="5058443" y="312822"/>
                </a:lnTo>
                <a:lnTo>
                  <a:pt x="5036649" y="341585"/>
                </a:lnTo>
                <a:lnTo>
                  <a:pt x="2671361" y="336054"/>
                </a:lnTo>
                <a:lnTo>
                  <a:pt x="2598399" y="547825"/>
                </a:lnTo>
                <a:lnTo>
                  <a:pt x="0" y="547825"/>
                </a:lnTo>
                <a:lnTo>
                  <a:pt x="83057" y="277825"/>
                </a:lnTo>
                <a:lnTo>
                  <a:pt x="0" y="7825"/>
                </a:lnTo>
                <a:close/>
              </a:path>
            </a:pathLst>
          </a:custGeom>
          <a:solidFill>
            <a:srgbClr val="ABC3ED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r>
              <a:rPr lang="pt-PT" sz="1100" dirty="0">
                <a:solidFill>
                  <a:srgbClr val="0000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                   </a:t>
            </a:r>
            <a:r>
              <a:rPr lang="pt-PT" sz="1100" u="sng" dirty="0">
                <a:solidFill>
                  <a:srgbClr val="0000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Hospitalidade</a:t>
            </a:r>
          </a:p>
          <a:p>
            <a:r>
              <a:rPr lang="pt-PT" sz="1100" dirty="0">
                <a:solidFill>
                  <a:srgbClr val="0000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Hotéis, </a:t>
            </a:r>
            <a:r>
              <a:rPr lang="pt-PT" sz="1100" dirty="0" err="1">
                <a:solidFill>
                  <a:srgbClr val="0000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hostels</a:t>
            </a:r>
            <a:r>
              <a:rPr lang="pt-PT" sz="1100" dirty="0">
                <a:solidFill>
                  <a:srgbClr val="0000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moradias, apartamentos, </a:t>
            </a:r>
          </a:p>
          <a:p>
            <a:r>
              <a:rPr lang="pt-PT" sz="1100" dirty="0">
                <a:solidFill>
                  <a:srgbClr val="0000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restaurantes, cafés e bares</a:t>
            </a:r>
          </a:p>
        </p:txBody>
      </p:sp>
      <p:pic>
        <p:nvPicPr>
          <p:cNvPr id="23" name="Picture 2" descr="How are apps transforming the travel industry?">
            <a:extLst>
              <a:ext uri="{FF2B5EF4-FFF2-40B4-BE49-F238E27FC236}">
                <a16:creationId xmlns:a16="http://schemas.microsoft.com/office/drawing/2014/main" id="{3C169054-7E38-480E-996A-7C74CFD9875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44" y="3909960"/>
            <a:ext cx="1371306" cy="747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" name="Oval 16">
            <a:extLst>
              <a:ext uri="{FF2B5EF4-FFF2-40B4-BE49-F238E27FC236}">
                <a16:creationId xmlns:a16="http://schemas.microsoft.com/office/drawing/2014/main" id="{C1C877D7-070F-4AC9-A545-353C6EB6DE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6158" y="1868339"/>
            <a:ext cx="959985" cy="378794"/>
          </a:xfrm>
          <a:prstGeom prst="roundRect">
            <a:avLst/>
          </a:prstGeom>
          <a:solidFill>
            <a:srgbClr val="000066"/>
          </a:solidFill>
          <a:ln w="9525">
            <a:noFill/>
            <a:miter lim="800000"/>
            <a:headEnd/>
            <a:tailEnd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lIns="64740" tIns="32370" rIns="64740" bIns="32370">
            <a:spAutoFit/>
          </a:bodyPr>
          <a:lstStyle/>
          <a:p>
            <a:pPr algn="ctr"/>
            <a:r>
              <a:rPr lang="pt-PT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Viagens</a:t>
            </a:r>
          </a:p>
        </p:txBody>
      </p:sp>
    </p:spTree>
    <p:extLst>
      <p:ext uri="{BB962C8B-B14F-4D97-AF65-F5344CB8AC3E}">
        <p14:creationId xmlns:p14="http://schemas.microsoft.com/office/powerpoint/2010/main" val="255336314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9606</TotalTime>
  <Words>285</Words>
  <Application>Microsoft Office PowerPoint</Application>
  <PresentationFormat>On-screen Show (4:3)</PresentationFormat>
  <Paragraphs>82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Tahoma</vt:lpstr>
      <vt:lpstr>Wingdings</vt:lpstr>
      <vt:lpstr>Custom Design</vt:lpstr>
      <vt:lpstr>Evolução da Cadeia de Valor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Estratégia - Criação de Valor Sustentável em Negócios Tradicionais e Digitais - Capítulo 2 - Cadeia de Valor da Indústria</dc:title>
  <dc:creator>Adriano Freire</dc:creator>
  <cp:lastModifiedBy>Adriano Freire</cp:lastModifiedBy>
  <cp:revision>369</cp:revision>
  <dcterms:created xsi:type="dcterms:W3CDTF">2020-05-06T11:19:19Z</dcterms:created>
  <dcterms:modified xsi:type="dcterms:W3CDTF">2020-06-13T08:04:23Z</dcterms:modified>
</cp:coreProperties>
</file>